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92"/>
  </p:notesMasterIdLst>
  <p:handoutMasterIdLst>
    <p:handoutMasterId r:id="rId93"/>
  </p:handoutMasterIdLst>
  <p:sldIdLst>
    <p:sldId id="301" r:id="rId7"/>
    <p:sldId id="669" r:id="rId8"/>
    <p:sldId id="665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18" r:id="rId17"/>
    <p:sldId id="309" r:id="rId18"/>
    <p:sldId id="310" r:id="rId19"/>
    <p:sldId id="311" r:id="rId20"/>
    <p:sldId id="667" r:id="rId21"/>
    <p:sldId id="312" r:id="rId22"/>
    <p:sldId id="635" r:id="rId23"/>
    <p:sldId id="636" r:id="rId24"/>
    <p:sldId id="637" r:id="rId25"/>
    <p:sldId id="640" r:id="rId26"/>
    <p:sldId id="641" r:id="rId27"/>
    <p:sldId id="638" r:id="rId28"/>
    <p:sldId id="639" r:id="rId29"/>
    <p:sldId id="642" r:id="rId30"/>
    <p:sldId id="643" r:id="rId31"/>
    <p:sldId id="644" r:id="rId32"/>
    <p:sldId id="645" r:id="rId33"/>
    <p:sldId id="646" r:id="rId34"/>
    <p:sldId id="647" r:id="rId35"/>
    <p:sldId id="313" r:id="rId36"/>
    <p:sldId id="314" r:id="rId37"/>
    <p:sldId id="315" r:id="rId38"/>
    <p:sldId id="316" r:id="rId39"/>
    <p:sldId id="648" r:id="rId40"/>
    <p:sldId id="654" r:id="rId41"/>
    <p:sldId id="649" r:id="rId42"/>
    <p:sldId id="650" r:id="rId43"/>
    <p:sldId id="651" r:id="rId44"/>
    <p:sldId id="652" r:id="rId45"/>
    <p:sldId id="653" r:id="rId46"/>
    <p:sldId id="655" r:id="rId47"/>
    <p:sldId id="656" r:id="rId48"/>
    <p:sldId id="681" r:id="rId49"/>
    <p:sldId id="657" r:id="rId50"/>
    <p:sldId id="666" r:id="rId51"/>
    <p:sldId id="317" r:id="rId52"/>
    <p:sldId id="658" r:id="rId53"/>
    <p:sldId id="659" r:id="rId54"/>
    <p:sldId id="660" r:id="rId55"/>
    <p:sldId id="661" r:id="rId56"/>
    <p:sldId id="670" r:id="rId57"/>
    <p:sldId id="671" r:id="rId58"/>
    <p:sldId id="672" r:id="rId59"/>
    <p:sldId id="673" r:id="rId60"/>
    <p:sldId id="674" r:id="rId61"/>
    <p:sldId id="675" r:id="rId62"/>
    <p:sldId id="676" r:id="rId63"/>
    <p:sldId id="677" r:id="rId64"/>
    <p:sldId id="678" r:id="rId65"/>
    <p:sldId id="680" r:id="rId66"/>
    <p:sldId id="668" r:id="rId67"/>
    <p:sldId id="690" r:id="rId68"/>
    <p:sldId id="691" r:id="rId69"/>
    <p:sldId id="692" r:id="rId70"/>
    <p:sldId id="693" r:id="rId71"/>
    <p:sldId id="696" r:id="rId72"/>
    <p:sldId id="697" r:id="rId73"/>
    <p:sldId id="698" r:id="rId74"/>
    <p:sldId id="699" r:id="rId75"/>
    <p:sldId id="663" r:id="rId76"/>
    <p:sldId id="664" r:id="rId77"/>
    <p:sldId id="700" r:id="rId78"/>
    <p:sldId id="264" r:id="rId79"/>
    <p:sldId id="682" r:id="rId80"/>
    <p:sldId id="683" r:id="rId81"/>
    <p:sldId id="684" r:id="rId82"/>
    <p:sldId id="685" r:id="rId83"/>
    <p:sldId id="701" r:id="rId84"/>
    <p:sldId id="702" r:id="rId85"/>
    <p:sldId id="703" r:id="rId86"/>
    <p:sldId id="704" r:id="rId87"/>
    <p:sldId id="705" r:id="rId88"/>
    <p:sldId id="706" r:id="rId89"/>
    <p:sldId id="707" r:id="rId90"/>
    <p:sldId id="708" r:id="rId9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7DE"/>
    <a:srgbClr val="2B8FED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9" autoAdjust="0"/>
    <p:restoredTop sz="93807" autoAdjust="0"/>
  </p:normalViewPr>
  <p:slideViewPr>
    <p:cSldViewPr>
      <p:cViewPr varScale="1">
        <p:scale>
          <a:sx n="91" d="100"/>
          <a:sy n="91" d="100"/>
        </p:scale>
        <p:origin x="852" y="90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slide" Target="slides/slide70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97" Type="http://schemas.openxmlformats.org/officeDocument/2006/relationships/tableStyles" Target="tableStyles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87" Type="http://schemas.openxmlformats.org/officeDocument/2006/relationships/slide" Target="slides/slide8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90" Type="http://schemas.openxmlformats.org/officeDocument/2006/relationships/slide" Target="slides/slide84.xml"/><Relationship Id="rId95" Type="http://schemas.openxmlformats.org/officeDocument/2006/relationships/viewProps" Target="viewProps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handoutMaster" Target="handoutMasters/handoutMaster1.xml"/><Relationship Id="rId9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Virágh Árpád" userId="a2150120-1865-42c0-ab3a-bf5e430f3226" providerId="ADAL" clId="{34B9222C-9F30-44D8-B32A-AE3C2E761B74}"/>
    <pc:docChg chg="undo redo custSel addSld delSld modSld sldOrd modMainMaster">
      <pc:chgData name="Dr. Virágh Árpád" userId="a2150120-1865-42c0-ab3a-bf5e430f3226" providerId="ADAL" clId="{34B9222C-9F30-44D8-B32A-AE3C2E761B74}" dt="2020-07-17T17:19:12.832" v="3072" actId="20577"/>
      <pc:docMkLst>
        <pc:docMk/>
      </pc:docMkLst>
      <pc:sldChg chg="addSp delSp modSp del mod">
        <pc:chgData name="Dr. Virágh Árpád" userId="a2150120-1865-42c0-ab3a-bf5e430f3226" providerId="ADAL" clId="{34B9222C-9F30-44D8-B32A-AE3C2E761B74}" dt="2020-07-17T14:24:32.466" v="1863" actId="47"/>
        <pc:sldMkLst>
          <pc:docMk/>
          <pc:sldMk cId="1095055991" sldId="261"/>
        </pc:sldMkLst>
        <pc:spChg chg="mod">
          <ac:chgData name="Dr. Virágh Árpád" userId="a2150120-1865-42c0-ab3a-bf5e430f3226" providerId="ADAL" clId="{34B9222C-9F30-44D8-B32A-AE3C2E761B74}" dt="2020-07-17T13:58:18.769" v="1529" actId="20577"/>
          <ac:spMkLst>
            <pc:docMk/>
            <pc:sldMk cId="1095055991" sldId="261"/>
            <ac:spMk id="3" creationId="{00000000-0000-0000-0000-000000000000}"/>
          </ac:spMkLst>
        </pc:spChg>
        <pc:spChg chg="add mod">
          <ac:chgData name="Dr. Virágh Árpád" userId="a2150120-1865-42c0-ab3a-bf5e430f3226" providerId="ADAL" clId="{34B9222C-9F30-44D8-B32A-AE3C2E761B74}" dt="2020-07-17T14:00:07.456" v="1543" actId="1076"/>
          <ac:spMkLst>
            <pc:docMk/>
            <pc:sldMk cId="1095055991" sldId="261"/>
            <ac:spMk id="5" creationId="{E16BD886-0A94-47D5-9958-0D02FB83E5A3}"/>
          </ac:spMkLst>
        </pc:spChg>
        <pc:spChg chg="add del">
          <ac:chgData name="Dr. Virágh Árpád" userId="a2150120-1865-42c0-ab3a-bf5e430f3226" providerId="ADAL" clId="{34B9222C-9F30-44D8-B32A-AE3C2E761B74}" dt="2020-07-17T14:00:29.084" v="1546" actId="22"/>
          <ac:spMkLst>
            <pc:docMk/>
            <pc:sldMk cId="1095055991" sldId="261"/>
            <ac:spMk id="6" creationId="{2CE75DFB-3FD7-407E-ACC8-0DF1DF2A06E7}"/>
          </ac:spMkLst>
        </pc:spChg>
        <pc:spChg chg="add del mod">
          <ac:chgData name="Dr. Virágh Árpád" userId="a2150120-1865-42c0-ab3a-bf5e430f3226" providerId="ADAL" clId="{34B9222C-9F30-44D8-B32A-AE3C2E761B74}" dt="2020-07-17T14:01:40.049" v="1561" actId="21"/>
          <ac:spMkLst>
            <pc:docMk/>
            <pc:sldMk cId="1095055991" sldId="261"/>
            <ac:spMk id="7" creationId="{1EAF5B5D-6E4C-48D8-B1C4-0DF3B4ED82CA}"/>
          </ac:spMkLst>
        </pc:spChg>
        <pc:spChg chg="mod">
          <ac:chgData name="Dr. Virágh Árpád" userId="a2150120-1865-42c0-ab3a-bf5e430f3226" providerId="ADAL" clId="{34B9222C-9F30-44D8-B32A-AE3C2E761B74}" dt="2020-07-17T13:58:34.743" v="1531" actId="1076"/>
          <ac:spMkLst>
            <pc:docMk/>
            <pc:sldMk cId="1095055991" sldId="261"/>
            <ac:spMk id="9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18:22.681" v="1738" actId="207"/>
          <ac:spMkLst>
            <pc:docMk/>
            <pc:sldMk cId="1095055991" sldId="261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0:05.469" v="1761"/>
          <ac:spMkLst>
            <pc:docMk/>
            <pc:sldMk cId="1095055991" sldId="261"/>
            <ac:spMk id="11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0:01.906" v="1760" actId="21"/>
          <ac:spMkLst>
            <pc:docMk/>
            <pc:sldMk cId="1095055991" sldId="261"/>
            <ac:spMk id="1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3:40:30.716" v="1409" actId="20577"/>
          <ac:spMkLst>
            <pc:docMk/>
            <pc:sldMk cId="1095055991" sldId="261"/>
            <ac:spMk id="13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12:33.774" v="1654" actId="20577"/>
          <ac:spMkLst>
            <pc:docMk/>
            <pc:sldMk cId="1095055991" sldId="261"/>
            <ac:spMk id="1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12:27.307" v="1652" actId="20577"/>
          <ac:spMkLst>
            <pc:docMk/>
            <pc:sldMk cId="1095055991" sldId="261"/>
            <ac:spMk id="19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14:13.296" v="1667" actId="1076"/>
          <ac:spMkLst>
            <pc:docMk/>
            <pc:sldMk cId="1095055991" sldId="261"/>
            <ac:spMk id="2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14:24.023" v="1669" actId="1076"/>
          <ac:spMkLst>
            <pc:docMk/>
            <pc:sldMk cId="1095055991" sldId="261"/>
            <ac:spMk id="21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14:31.797" v="1671" actId="1076"/>
          <ac:spMkLst>
            <pc:docMk/>
            <pc:sldMk cId="1095055991" sldId="261"/>
            <ac:spMk id="2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04:34.202" v="1579" actId="14100"/>
          <ac:spMkLst>
            <pc:docMk/>
            <pc:sldMk cId="1095055991" sldId="261"/>
            <ac:spMk id="23" creationId="{00000000-0000-0000-0000-000000000000}"/>
          </ac:spMkLst>
        </pc:spChg>
        <pc:spChg chg="del mod">
          <ac:chgData name="Dr. Virágh Árpád" userId="a2150120-1865-42c0-ab3a-bf5e430f3226" providerId="ADAL" clId="{34B9222C-9F30-44D8-B32A-AE3C2E761B74}" dt="2020-07-17T14:09:29.785" v="1620" actId="21"/>
          <ac:spMkLst>
            <pc:docMk/>
            <pc:sldMk cId="1095055991" sldId="261"/>
            <ac:spMk id="2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01:35.449" v="1560" actId="14100"/>
          <ac:spMkLst>
            <pc:docMk/>
            <pc:sldMk cId="1095055991" sldId="261"/>
            <ac:spMk id="25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3:58:26.342" v="1530" actId="1076"/>
          <ac:spMkLst>
            <pc:docMk/>
            <pc:sldMk cId="1095055991" sldId="261"/>
            <ac:spMk id="2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3:58:47.856" v="1533" actId="1076"/>
          <ac:spMkLst>
            <pc:docMk/>
            <pc:sldMk cId="1095055991" sldId="261"/>
            <ac:spMk id="27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02:11.392" v="1565" actId="20577"/>
          <ac:spMkLst>
            <pc:docMk/>
            <pc:sldMk cId="1095055991" sldId="261"/>
            <ac:spMk id="28" creationId="{00000000-0000-0000-0000-000000000000}"/>
          </ac:spMkLst>
        </pc:spChg>
        <pc:spChg chg="add del mod">
          <ac:chgData name="Dr. Virágh Árpád" userId="a2150120-1865-42c0-ab3a-bf5e430f3226" providerId="ADAL" clId="{34B9222C-9F30-44D8-B32A-AE3C2E761B74}" dt="2020-07-17T14:00:45.900" v="1549" actId="21"/>
          <ac:spMkLst>
            <pc:docMk/>
            <pc:sldMk cId="1095055991" sldId="261"/>
            <ac:spMk id="31" creationId="{3E4C3692-D98D-407E-94B4-D8E877A76B22}"/>
          </ac:spMkLst>
        </pc:spChg>
        <pc:spChg chg="add del">
          <ac:chgData name="Dr. Virágh Árpád" userId="a2150120-1865-42c0-ab3a-bf5e430f3226" providerId="ADAL" clId="{34B9222C-9F30-44D8-B32A-AE3C2E761B74}" dt="2020-07-17T14:03:38.610" v="1572" actId="22"/>
          <ac:spMkLst>
            <pc:docMk/>
            <pc:sldMk cId="1095055991" sldId="261"/>
            <ac:spMk id="40" creationId="{B496DCE5-A9B5-444E-B367-3FEB349D5451}"/>
          </ac:spMkLst>
        </pc:spChg>
        <pc:spChg chg="add mod">
          <ac:chgData name="Dr. Virágh Árpád" userId="a2150120-1865-42c0-ab3a-bf5e430f3226" providerId="ADAL" clId="{34B9222C-9F30-44D8-B32A-AE3C2E761B74}" dt="2020-07-17T14:07:55.913" v="1608" actId="1076"/>
          <ac:spMkLst>
            <pc:docMk/>
            <pc:sldMk cId="1095055991" sldId="261"/>
            <ac:spMk id="49" creationId="{F6447785-3453-48FB-8006-8E8A46D91C27}"/>
          </ac:spMkLst>
        </pc:spChg>
        <pc:spChg chg="add del mod">
          <ac:chgData name="Dr. Virágh Árpád" userId="a2150120-1865-42c0-ab3a-bf5e430f3226" providerId="ADAL" clId="{34B9222C-9F30-44D8-B32A-AE3C2E761B74}" dt="2020-07-17T14:11:19.742" v="1636" actId="21"/>
          <ac:spMkLst>
            <pc:docMk/>
            <pc:sldMk cId="1095055991" sldId="261"/>
            <ac:spMk id="55" creationId="{1E2A2388-2ACF-4090-A986-14BE73821AD3}"/>
          </ac:spMkLst>
        </pc:spChg>
        <pc:picChg chg="add mod">
          <ac:chgData name="Dr. Virágh Árpád" userId="a2150120-1865-42c0-ab3a-bf5e430f3226" providerId="ADAL" clId="{34B9222C-9F30-44D8-B32A-AE3C2E761B74}" dt="2020-07-17T13:59:34.793" v="1538" actId="1076"/>
          <ac:picMkLst>
            <pc:docMk/>
            <pc:sldMk cId="1095055991" sldId="261"/>
            <ac:picMk id="4" creationId="{35C60344-99AA-40B1-9DF1-28595ED00AB7}"/>
          </ac:picMkLst>
        </pc:picChg>
        <pc:picChg chg="add mod">
          <ac:chgData name="Dr. Virágh Árpád" userId="a2150120-1865-42c0-ab3a-bf5e430f3226" providerId="ADAL" clId="{34B9222C-9F30-44D8-B32A-AE3C2E761B74}" dt="2020-07-17T14:01:01.010" v="1551" actId="571"/>
          <ac:picMkLst>
            <pc:docMk/>
            <pc:sldMk cId="1095055991" sldId="261"/>
            <ac:picMk id="33" creationId="{2F6FE868-0298-4CC7-A97C-3FA7D9320106}"/>
          </ac:picMkLst>
        </pc:picChg>
        <pc:picChg chg="add mod">
          <ac:chgData name="Dr. Virágh Árpád" userId="a2150120-1865-42c0-ab3a-bf5e430f3226" providerId="ADAL" clId="{34B9222C-9F30-44D8-B32A-AE3C2E761B74}" dt="2020-07-17T14:01:46.021" v="1562" actId="571"/>
          <ac:picMkLst>
            <pc:docMk/>
            <pc:sldMk cId="1095055991" sldId="261"/>
            <ac:picMk id="35" creationId="{F84040F2-EF88-4BC0-99E6-CDDAB61182D8}"/>
          </ac:picMkLst>
        </pc:picChg>
        <pc:picChg chg="add del mod">
          <ac:chgData name="Dr. Virágh Árpád" userId="a2150120-1865-42c0-ab3a-bf5e430f3226" providerId="ADAL" clId="{34B9222C-9F30-44D8-B32A-AE3C2E761B74}" dt="2020-07-17T14:03:43.945" v="1574" actId="21"/>
          <ac:picMkLst>
            <pc:docMk/>
            <pc:sldMk cId="1095055991" sldId="261"/>
            <ac:picMk id="36" creationId="{4149EFED-AA1B-42A6-96FE-C25370C077B6}"/>
          </ac:picMkLst>
        </pc:picChg>
        <pc:picChg chg="add mod">
          <ac:chgData name="Dr. Virágh Árpád" userId="a2150120-1865-42c0-ab3a-bf5e430f3226" providerId="ADAL" clId="{34B9222C-9F30-44D8-B32A-AE3C2E761B74}" dt="2020-07-17T14:12:56.883" v="1657" actId="1076"/>
          <ac:picMkLst>
            <pc:docMk/>
            <pc:sldMk cId="1095055991" sldId="261"/>
            <ac:picMk id="38" creationId="{B50A0E19-B073-4D2B-9A5E-FECC63E44A3F}"/>
          </ac:picMkLst>
        </pc:picChg>
        <pc:picChg chg="add del mod">
          <ac:chgData name="Dr. Virágh Árpád" userId="a2150120-1865-42c0-ab3a-bf5e430f3226" providerId="ADAL" clId="{34B9222C-9F30-44D8-B32A-AE3C2E761B74}" dt="2020-07-17T14:07:31.702" v="1604" actId="21"/>
          <ac:picMkLst>
            <pc:docMk/>
            <pc:sldMk cId="1095055991" sldId="261"/>
            <ac:picMk id="42" creationId="{2B4059DA-A441-416F-BA7A-1C29498192AE}"/>
          </ac:picMkLst>
        </pc:picChg>
        <pc:picChg chg="add del mod">
          <ac:chgData name="Dr. Virágh Árpád" userId="a2150120-1865-42c0-ab3a-bf5e430f3226" providerId="ADAL" clId="{34B9222C-9F30-44D8-B32A-AE3C2E761B74}" dt="2020-07-17T14:05:34.413" v="1588" actId="21"/>
          <ac:picMkLst>
            <pc:docMk/>
            <pc:sldMk cId="1095055991" sldId="261"/>
            <ac:picMk id="44" creationId="{0C456CC1-D6DB-467E-BB52-85362A20ACE4}"/>
          </ac:picMkLst>
        </pc:picChg>
        <pc:picChg chg="add del">
          <ac:chgData name="Dr. Virágh Árpád" userId="a2150120-1865-42c0-ab3a-bf5e430f3226" providerId="ADAL" clId="{34B9222C-9F30-44D8-B32A-AE3C2E761B74}" dt="2020-07-17T14:05:23.225" v="1587" actId="21"/>
          <ac:picMkLst>
            <pc:docMk/>
            <pc:sldMk cId="1095055991" sldId="261"/>
            <ac:picMk id="46" creationId="{702BE927-E5FF-421F-9DCB-A40189B63B2F}"/>
          </ac:picMkLst>
        </pc:picChg>
        <pc:picChg chg="add del">
          <ac:chgData name="Dr. Virágh Árpád" userId="a2150120-1865-42c0-ab3a-bf5e430f3226" providerId="ADAL" clId="{34B9222C-9F30-44D8-B32A-AE3C2E761B74}" dt="2020-07-17T14:06:00.760" v="1590" actId="22"/>
          <ac:picMkLst>
            <pc:docMk/>
            <pc:sldMk cId="1095055991" sldId="261"/>
            <ac:picMk id="48" creationId="{18D3AD8F-5F50-4A1E-824B-EE858D1C49EA}"/>
          </ac:picMkLst>
        </pc:picChg>
        <pc:picChg chg="add del">
          <ac:chgData name="Dr. Virágh Árpád" userId="a2150120-1865-42c0-ab3a-bf5e430f3226" providerId="ADAL" clId="{34B9222C-9F30-44D8-B32A-AE3C2E761B74}" dt="2020-07-17T14:08:06.062" v="1610" actId="22"/>
          <ac:picMkLst>
            <pc:docMk/>
            <pc:sldMk cId="1095055991" sldId="261"/>
            <ac:picMk id="51" creationId="{3C25E007-5E87-4BD5-9FF2-5ABC7AB74246}"/>
          </ac:picMkLst>
        </pc:picChg>
        <pc:picChg chg="add del mod">
          <ac:chgData name="Dr. Virágh Árpád" userId="a2150120-1865-42c0-ab3a-bf5e430f3226" providerId="ADAL" clId="{34B9222C-9F30-44D8-B32A-AE3C2E761B74}" dt="2020-07-17T14:09:57.741" v="1623" actId="21"/>
          <ac:picMkLst>
            <pc:docMk/>
            <pc:sldMk cId="1095055991" sldId="261"/>
            <ac:picMk id="53" creationId="{01C1BB27-7258-46D8-A444-B6C4931BFBC4}"/>
          </ac:picMkLst>
        </pc:picChg>
        <pc:picChg chg="add del mod">
          <ac:chgData name="Dr. Virágh Árpád" userId="a2150120-1865-42c0-ab3a-bf5e430f3226" providerId="ADAL" clId="{34B9222C-9F30-44D8-B32A-AE3C2E761B74}" dt="2020-07-17T14:11:01.342" v="1633" actId="21"/>
          <ac:picMkLst>
            <pc:docMk/>
            <pc:sldMk cId="1095055991" sldId="261"/>
            <ac:picMk id="57" creationId="{54C2EC87-DFC2-4112-A236-9557B75E61E1}"/>
          </ac:picMkLst>
        </pc:picChg>
        <pc:picChg chg="add mod">
          <ac:chgData name="Dr. Virágh Árpád" userId="a2150120-1865-42c0-ab3a-bf5e430f3226" providerId="ADAL" clId="{34B9222C-9F30-44D8-B32A-AE3C2E761B74}" dt="2020-07-17T14:12:14.085" v="1650" actId="14100"/>
          <ac:picMkLst>
            <pc:docMk/>
            <pc:sldMk cId="1095055991" sldId="261"/>
            <ac:picMk id="58" creationId="{120A4A6F-4C73-4A8C-881D-1C4E2D625F00}"/>
          </ac:picMkLst>
        </pc:picChg>
        <pc:picChg chg="add mod">
          <ac:chgData name="Dr. Virágh Árpád" userId="a2150120-1865-42c0-ab3a-bf5e430f3226" providerId="ADAL" clId="{34B9222C-9F30-44D8-B32A-AE3C2E761B74}" dt="2020-07-17T14:12:05.974" v="1647" actId="14100"/>
          <ac:picMkLst>
            <pc:docMk/>
            <pc:sldMk cId="1095055991" sldId="261"/>
            <ac:picMk id="60" creationId="{7F32F53B-8914-464B-AD97-639FA9E6007D}"/>
          </ac:picMkLst>
        </pc:picChg>
        <pc:picChg chg="add mod">
          <ac:chgData name="Dr. Virágh Árpád" userId="a2150120-1865-42c0-ab3a-bf5e430f3226" providerId="ADAL" clId="{34B9222C-9F30-44D8-B32A-AE3C2E761B74}" dt="2020-07-17T14:22:10.376" v="1764" actId="1076"/>
          <ac:picMkLst>
            <pc:docMk/>
            <pc:sldMk cId="1095055991" sldId="261"/>
            <ac:picMk id="62" creationId="{048A92D4-AB13-405F-A18C-A49D19586E08}"/>
          </ac:picMkLst>
        </pc:picChg>
      </pc:sldChg>
      <pc:sldChg chg="modSp mod">
        <pc:chgData name="Dr. Virágh Árpád" userId="a2150120-1865-42c0-ab3a-bf5e430f3226" providerId="ADAL" clId="{34B9222C-9F30-44D8-B32A-AE3C2E761B74}" dt="2020-07-17T14:26:28.126" v="1880" actId="20577"/>
        <pc:sldMkLst>
          <pc:docMk/>
          <pc:sldMk cId="3101234267" sldId="264"/>
        </pc:sldMkLst>
        <pc:spChg chg="mod">
          <ac:chgData name="Dr. Virágh Árpád" userId="a2150120-1865-42c0-ab3a-bf5e430f3226" providerId="ADAL" clId="{34B9222C-9F30-44D8-B32A-AE3C2E761B74}" dt="2020-07-17T14:26:28.126" v="1880" actId="20577"/>
          <ac:spMkLst>
            <pc:docMk/>
            <pc:sldMk cId="3101234267" sldId="264"/>
            <ac:spMk id="2" creationId="{00000000-0000-0000-0000-000000000000}"/>
          </ac:spMkLst>
        </pc:spChg>
      </pc:sldChg>
      <pc:sldChg chg="del">
        <pc:chgData name="Dr. Virágh Árpád" userId="a2150120-1865-42c0-ab3a-bf5e430f3226" providerId="ADAL" clId="{34B9222C-9F30-44D8-B32A-AE3C2E761B74}" dt="2020-07-17T13:26:29.959" v="1308" actId="47"/>
        <pc:sldMkLst>
          <pc:docMk/>
          <pc:sldMk cId="2444695393" sldId="270"/>
        </pc:sldMkLst>
      </pc:sldChg>
      <pc:sldChg chg="delSp modSp add del mod">
        <pc:chgData name="Dr. Virágh Árpád" userId="a2150120-1865-42c0-ab3a-bf5e430f3226" providerId="ADAL" clId="{34B9222C-9F30-44D8-B32A-AE3C2E761B74}" dt="2020-07-17T08:44:54.474" v="164" actId="47"/>
        <pc:sldMkLst>
          <pc:docMk/>
          <pc:sldMk cId="0" sldId="290"/>
        </pc:sldMkLst>
        <pc:spChg chg="mod">
          <ac:chgData name="Dr. Virágh Árpád" userId="a2150120-1865-42c0-ab3a-bf5e430f3226" providerId="ADAL" clId="{34B9222C-9F30-44D8-B32A-AE3C2E761B74}" dt="2020-07-17T08:38:31.616" v="101" actId="1076"/>
          <ac:spMkLst>
            <pc:docMk/>
            <pc:sldMk cId="0" sldId="290"/>
            <ac:spMk id="10" creationId="{116E77CC-A960-4A21-B9BF-57490A9EB58F}"/>
          </ac:spMkLst>
        </pc:spChg>
        <pc:graphicFrameChg chg="del">
          <ac:chgData name="Dr. Virágh Árpád" userId="a2150120-1865-42c0-ab3a-bf5e430f3226" providerId="ADAL" clId="{34B9222C-9F30-44D8-B32A-AE3C2E761B74}" dt="2020-07-17T08:37:46.345" v="97" actId="21"/>
          <ac:graphicFrameMkLst>
            <pc:docMk/>
            <pc:sldMk cId="0" sldId="290"/>
            <ac:graphicFrameMk id="6" creationId="{00000000-0000-0000-0000-000000000000}"/>
          </ac:graphicFrameMkLst>
        </pc:graphicFrameChg>
      </pc:sldChg>
      <pc:sldChg chg="modSp mod">
        <pc:chgData name="Dr. Virágh Árpád" userId="a2150120-1865-42c0-ab3a-bf5e430f3226" providerId="ADAL" clId="{34B9222C-9F30-44D8-B32A-AE3C2E761B74}" dt="2020-07-17T08:27:50.161" v="33" actId="20577"/>
        <pc:sldMkLst>
          <pc:docMk/>
          <pc:sldMk cId="2962599401" sldId="301"/>
        </pc:sldMkLst>
        <pc:spChg chg="mod">
          <ac:chgData name="Dr. Virágh Árpád" userId="a2150120-1865-42c0-ab3a-bf5e430f3226" providerId="ADAL" clId="{34B9222C-9F30-44D8-B32A-AE3C2E761B74}" dt="2020-07-17T08:27:31.589" v="28" actId="20577"/>
          <ac:spMkLst>
            <pc:docMk/>
            <pc:sldMk cId="2962599401" sldId="301"/>
            <ac:spMk id="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08:27:50.161" v="33" actId="20577"/>
          <ac:spMkLst>
            <pc:docMk/>
            <pc:sldMk cId="2962599401" sldId="301"/>
            <ac:spMk id="6" creationId="{00000000-0000-0000-0000-000000000000}"/>
          </ac:spMkLst>
        </pc:spChg>
      </pc:sldChg>
      <pc:sldChg chg="modSp mod">
        <pc:chgData name="Dr. Virágh Árpád" userId="a2150120-1865-42c0-ab3a-bf5e430f3226" providerId="ADAL" clId="{34B9222C-9F30-44D8-B32A-AE3C2E761B74}" dt="2020-07-17T08:35:24.859" v="71" actId="207"/>
        <pc:sldMkLst>
          <pc:docMk/>
          <pc:sldMk cId="441670949" sldId="302"/>
        </pc:sldMkLst>
        <pc:spChg chg="mod">
          <ac:chgData name="Dr. Virágh Árpád" userId="a2150120-1865-42c0-ab3a-bf5e430f3226" providerId="ADAL" clId="{34B9222C-9F30-44D8-B32A-AE3C2E761B74}" dt="2020-07-17T08:30:16.138" v="36" actId="207"/>
          <ac:spMkLst>
            <pc:docMk/>
            <pc:sldMk cId="441670949" sldId="30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08:35:24.859" v="71" actId="207"/>
          <ac:spMkLst>
            <pc:docMk/>
            <pc:sldMk cId="441670949" sldId="302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34B9222C-9F30-44D8-B32A-AE3C2E761B74}" dt="2020-07-17T08:44:46.609" v="163" actId="255"/>
        <pc:sldMkLst>
          <pc:docMk/>
          <pc:sldMk cId="428224731" sldId="303"/>
        </pc:sldMkLst>
        <pc:spChg chg="mod">
          <ac:chgData name="Dr. Virágh Árpád" userId="a2150120-1865-42c0-ab3a-bf5e430f3226" providerId="ADAL" clId="{34B9222C-9F30-44D8-B32A-AE3C2E761B74}" dt="2020-07-17T08:36:42.692" v="83" actId="20577"/>
          <ac:spMkLst>
            <pc:docMk/>
            <pc:sldMk cId="428224731" sldId="303"/>
            <ac:spMk id="3" creationId="{8281441D-41EF-429C-A5B4-4713131B62F6}"/>
          </ac:spMkLst>
        </pc:spChg>
        <pc:spChg chg="add mod">
          <ac:chgData name="Dr. Virágh Árpád" userId="a2150120-1865-42c0-ab3a-bf5e430f3226" providerId="ADAL" clId="{34B9222C-9F30-44D8-B32A-AE3C2E761B74}" dt="2020-07-17T08:41:13.642" v="124" actId="255"/>
          <ac:spMkLst>
            <pc:docMk/>
            <pc:sldMk cId="428224731" sldId="303"/>
            <ac:spMk id="10" creationId="{A1FF8B48-19A8-4462-9E11-F0F483B40F89}"/>
          </ac:spMkLst>
        </pc:spChg>
        <pc:spChg chg="add">
          <ac:chgData name="Dr. Virágh Árpád" userId="a2150120-1865-42c0-ab3a-bf5e430f3226" providerId="ADAL" clId="{34B9222C-9F30-44D8-B32A-AE3C2E761B74}" dt="2020-07-17T08:38:58.903" v="104" actId="22"/>
          <ac:spMkLst>
            <pc:docMk/>
            <pc:sldMk cId="428224731" sldId="303"/>
            <ac:spMk id="12" creationId="{46755CB7-2653-4207-9732-1953F7846139}"/>
          </ac:spMkLst>
        </pc:spChg>
        <pc:spChg chg="add mod">
          <ac:chgData name="Dr. Virágh Árpád" userId="a2150120-1865-42c0-ab3a-bf5e430f3226" providerId="ADAL" clId="{34B9222C-9F30-44D8-B32A-AE3C2E761B74}" dt="2020-07-17T08:39:51.518" v="116" actId="1076"/>
          <ac:spMkLst>
            <pc:docMk/>
            <pc:sldMk cId="428224731" sldId="303"/>
            <ac:spMk id="14" creationId="{DE3DC8AC-471B-48EB-B37B-72A5909B1303}"/>
          </ac:spMkLst>
        </pc:spChg>
        <pc:spChg chg="add mod">
          <ac:chgData name="Dr. Virágh Árpád" userId="a2150120-1865-42c0-ab3a-bf5e430f3226" providerId="ADAL" clId="{34B9222C-9F30-44D8-B32A-AE3C2E761B74}" dt="2020-07-17T08:39:39.559" v="114" actId="1076"/>
          <ac:spMkLst>
            <pc:docMk/>
            <pc:sldMk cId="428224731" sldId="303"/>
            <ac:spMk id="16" creationId="{821F8760-E11B-4862-84C6-47A56A50FB5D}"/>
          </ac:spMkLst>
        </pc:spChg>
        <pc:spChg chg="add mod">
          <ac:chgData name="Dr. Virágh Árpád" userId="a2150120-1865-42c0-ab3a-bf5e430f3226" providerId="ADAL" clId="{34B9222C-9F30-44D8-B32A-AE3C2E761B74}" dt="2020-07-17T08:40:32.146" v="117"/>
          <ac:spMkLst>
            <pc:docMk/>
            <pc:sldMk cId="428224731" sldId="303"/>
            <ac:spMk id="18" creationId="{DAF6B1A9-4DF4-42FB-B80F-6A9268B28535}"/>
          </ac:spMkLst>
        </pc:spChg>
        <pc:spChg chg="add mod">
          <ac:chgData name="Dr. Virágh Árpád" userId="a2150120-1865-42c0-ab3a-bf5e430f3226" providerId="ADAL" clId="{34B9222C-9F30-44D8-B32A-AE3C2E761B74}" dt="2020-07-17T08:40:55.705" v="121" actId="255"/>
          <ac:spMkLst>
            <pc:docMk/>
            <pc:sldMk cId="428224731" sldId="303"/>
            <ac:spMk id="19" creationId="{6C2A0665-D742-4FBA-B285-2B6CC7C7C850}"/>
          </ac:spMkLst>
        </pc:spChg>
        <pc:spChg chg="add mod">
          <ac:chgData name="Dr. Virágh Árpád" userId="a2150120-1865-42c0-ab3a-bf5e430f3226" providerId="ADAL" clId="{34B9222C-9F30-44D8-B32A-AE3C2E761B74}" dt="2020-07-17T08:42:23.629" v="140" actId="14100"/>
          <ac:spMkLst>
            <pc:docMk/>
            <pc:sldMk cId="428224731" sldId="303"/>
            <ac:spMk id="21" creationId="{B3A2E884-1FA4-4CF5-BE92-84509E7BE742}"/>
          </ac:spMkLst>
        </pc:spChg>
        <pc:spChg chg="add mod">
          <ac:chgData name="Dr. Virágh Árpád" userId="a2150120-1865-42c0-ab3a-bf5e430f3226" providerId="ADAL" clId="{34B9222C-9F30-44D8-B32A-AE3C2E761B74}" dt="2020-07-17T08:42:34.299" v="149" actId="20577"/>
          <ac:spMkLst>
            <pc:docMk/>
            <pc:sldMk cId="428224731" sldId="303"/>
            <ac:spMk id="23" creationId="{82428EFC-624E-4D58-AB63-4A06114AFDD0}"/>
          </ac:spMkLst>
        </pc:spChg>
        <pc:spChg chg="add mod">
          <ac:chgData name="Dr. Virágh Árpád" userId="a2150120-1865-42c0-ab3a-bf5e430f3226" providerId="ADAL" clId="{34B9222C-9F30-44D8-B32A-AE3C2E761B74}" dt="2020-07-17T08:43:39.482" v="155" actId="207"/>
          <ac:spMkLst>
            <pc:docMk/>
            <pc:sldMk cId="428224731" sldId="303"/>
            <ac:spMk id="25" creationId="{8A20D111-7E21-4B7B-89CA-A394BEE64B76}"/>
          </ac:spMkLst>
        </pc:spChg>
        <pc:spChg chg="add mod">
          <ac:chgData name="Dr. Virágh Árpád" userId="a2150120-1865-42c0-ab3a-bf5e430f3226" providerId="ADAL" clId="{34B9222C-9F30-44D8-B32A-AE3C2E761B74}" dt="2020-07-17T08:44:11.879" v="159" actId="207"/>
          <ac:spMkLst>
            <pc:docMk/>
            <pc:sldMk cId="428224731" sldId="303"/>
            <ac:spMk id="27" creationId="{59C31769-4DCA-4F20-98D9-605E596A10C3}"/>
          </ac:spMkLst>
        </pc:spChg>
        <pc:spChg chg="add mod">
          <ac:chgData name="Dr. Virágh Árpád" userId="a2150120-1865-42c0-ab3a-bf5e430f3226" providerId="ADAL" clId="{34B9222C-9F30-44D8-B32A-AE3C2E761B74}" dt="2020-07-17T08:44:46.609" v="163" actId="255"/>
          <ac:spMkLst>
            <pc:docMk/>
            <pc:sldMk cId="428224731" sldId="303"/>
            <ac:spMk id="29" creationId="{9872FE43-EE31-46EC-A0F4-3856A1935975}"/>
          </ac:spMkLst>
        </pc:spChg>
        <pc:grpChg chg="add mod">
          <ac:chgData name="Dr. Virágh Árpád" userId="a2150120-1865-42c0-ab3a-bf5e430f3226" providerId="ADAL" clId="{34B9222C-9F30-44D8-B32A-AE3C2E761B74}" dt="2020-07-17T08:41:26.397" v="126" actId="14100"/>
          <ac:grpSpMkLst>
            <pc:docMk/>
            <pc:sldMk cId="428224731" sldId="303"/>
            <ac:grpSpMk id="17" creationId="{F922DE71-4B75-4687-B478-B15425EE3C4F}"/>
          </ac:grpSpMkLst>
        </pc:grpChg>
        <pc:graphicFrameChg chg="add del">
          <ac:chgData name="Dr. Virágh Árpád" userId="a2150120-1865-42c0-ab3a-bf5e430f3226" providerId="ADAL" clId="{34B9222C-9F30-44D8-B32A-AE3C2E761B74}" dt="2020-07-17T08:36:58.927" v="93" actId="22"/>
          <ac:graphicFrameMkLst>
            <pc:docMk/>
            <pc:sldMk cId="428224731" sldId="303"/>
            <ac:graphicFrameMk id="5" creationId="{71F0E402-6C56-4D62-9B7E-71E382EF4695}"/>
          </ac:graphicFrameMkLst>
        </pc:graphicFrameChg>
        <pc:graphicFrameChg chg="add del mod">
          <ac:chgData name="Dr. Virágh Árpád" userId="a2150120-1865-42c0-ab3a-bf5e430f3226" providerId="ADAL" clId="{34B9222C-9F30-44D8-B32A-AE3C2E761B74}" dt="2020-07-17T08:37:09.255" v="95"/>
          <ac:graphicFrameMkLst>
            <pc:docMk/>
            <pc:sldMk cId="428224731" sldId="303"/>
            <ac:graphicFrameMk id="6" creationId="{B04DA6DD-1E96-4B51-81F7-DAF1EE2EFA40}"/>
          </ac:graphicFrameMkLst>
        </pc:graphicFrameChg>
        <pc:graphicFrameChg chg="add del mod">
          <ac:chgData name="Dr. Virágh Árpád" userId="a2150120-1865-42c0-ab3a-bf5e430f3226" providerId="ADAL" clId="{34B9222C-9F30-44D8-B32A-AE3C2E761B74}" dt="2020-07-17T08:38:21.473" v="100" actId="22"/>
          <ac:graphicFrameMkLst>
            <pc:docMk/>
            <pc:sldMk cId="428224731" sldId="303"/>
            <ac:graphicFrameMk id="8" creationId="{4A46E42E-7E01-4088-BDCC-174FBAD3D7A7}"/>
          </ac:graphicFrameMkLst>
        </pc:graphicFrame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1580690266" sldId="303"/>
        </pc:sldMkLst>
      </pc:sldChg>
      <pc:sldChg chg="modSp add mod">
        <pc:chgData name="Dr. Virágh Árpád" userId="a2150120-1865-42c0-ab3a-bf5e430f3226" providerId="ADAL" clId="{34B9222C-9F30-44D8-B32A-AE3C2E761B74}" dt="2020-07-17T09:46:20.766" v="181" actId="14100"/>
        <pc:sldMkLst>
          <pc:docMk/>
          <pc:sldMk cId="2755425847" sldId="304"/>
        </pc:sldMkLst>
        <pc:spChg chg="mod">
          <ac:chgData name="Dr. Virágh Árpád" userId="a2150120-1865-42c0-ab3a-bf5e430f3226" providerId="ADAL" clId="{34B9222C-9F30-44D8-B32A-AE3C2E761B74}" dt="2020-07-17T09:46:20.766" v="181" actId="14100"/>
          <ac:spMkLst>
            <pc:docMk/>
            <pc:sldMk cId="2755425847" sldId="304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645327128" sldId="305"/>
        </pc:sldMkLst>
      </pc:sldChg>
      <pc:sldChg chg="modSp add mod">
        <pc:chgData name="Dr. Virágh Árpád" userId="a2150120-1865-42c0-ab3a-bf5e430f3226" providerId="ADAL" clId="{34B9222C-9F30-44D8-B32A-AE3C2E761B74}" dt="2020-07-17T09:48:01.998" v="189" actId="113"/>
        <pc:sldMkLst>
          <pc:docMk/>
          <pc:sldMk cId="903340447" sldId="305"/>
        </pc:sldMkLst>
        <pc:spChg chg="mod">
          <ac:chgData name="Dr. Virágh Árpád" userId="a2150120-1865-42c0-ab3a-bf5e430f3226" providerId="ADAL" clId="{34B9222C-9F30-44D8-B32A-AE3C2E761B74}" dt="2020-07-17T09:48:01.998" v="189" actId="113"/>
          <ac:spMkLst>
            <pc:docMk/>
            <pc:sldMk cId="903340447" sldId="305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87967990" sldId="306"/>
        </pc:sldMkLst>
      </pc:sldChg>
      <pc:sldChg chg="addSp modSp add mod">
        <pc:chgData name="Dr. Virágh Árpád" userId="a2150120-1865-42c0-ab3a-bf5e430f3226" providerId="ADAL" clId="{34B9222C-9F30-44D8-B32A-AE3C2E761B74}" dt="2020-07-17T09:50:48.892" v="217" actId="688"/>
        <pc:sldMkLst>
          <pc:docMk/>
          <pc:sldMk cId="749049750" sldId="306"/>
        </pc:sldMkLst>
        <pc:spChg chg="mod">
          <ac:chgData name="Dr. Virágh Árpád" userId="a2150120-1865-42c0-ab3a-bf5e430f3226" providerId="ADAL" clId="{34B9222C-9F30-44D8-B32A-AE3C2E761B74}" dt="2020-07-17T09:49:35.813" v="205" actId="20577"/>
          <ac:spMkLst>
            <pc:docMk/>
            <pc:sldMk cId="749049750" sldId="306"/>
            <ac:spMk id="3" creationId="{8281441D-41EF-429C-A5B4-4713131B62F6}"/>
          </ac:spMkLst>
        </pc:spChg>
        <pc:spChg chg="add mod">
          <ac:chgData name="Dr. Virágh Árpád" userId="a2150120-1865-42c0-ab3a-bf5e430f3226" providerId="ADAL" clId="{34B9222C-9F30-44D8-B32A-AE3C2E761B74}" dt="2020-07-17T09:49:54.667" v="207" actId="688"/>
          <ac:spMkLst>
            <pc:docMk/>
            <pc:sldMk cId="749049750" sldId="306"/>
            <ac:spMk id="4" creationId="{FBFF9B53-80BF-445D-B795-5D4EBEE8644D}"/>
          </ac:spMkLst>
        </pc:spChg>
        <pc:picChg chg="add mod">
          <ac:chgData name="Dr. Virágh Árpád" userId="a2150120-1865-42c0-ab3a-bf5e430f3226" providerId="ADAL" clId="{34B9222C-9F30-44D8-B32A-AE3C2E761B74}" dt="2020-07-17T09:50:48.892" v="217" actId="688"/>
          <ac:picMkLst>
            <pc:docMk/>
            <pc:sldMk cId="749049750" sldId="306"/>
            <ac:picMk id="6" creationId="{FFCF7237-E624-46C2-B11F-5D333CD7077F}"/>
          </ac:picMkLst>
        </pc:pic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1545803784" sldId="307"/>
        </pc:sldMkLst>
      </pc:sldChg>
      <pc:sldChg chg="addSp modSp add mod">
        <pc:chgData name="Dr. Virágh Árpád" userId="a2150120-1865-42c0-ab3a-bf5e430f3226" providerId="ADAL" clId="{34B9222C-9F30-44D8-B32A-AE3C2E761B74}" dt="2020-07-17T09:54:25.520" v="245" actId="1076"/>
        <pc:sldMkLst>
          <pc:docMk/>
          <pc:sldMk cId="4130681923" sldId="307"/>
        </pc:sldMkLst>
        <pc:spChg chg="mod">
          <ac:chgData name="Dr. Virágh Árpád" userId="a2150120-1865-42c0-ab3a-bf5e430f3226" providerId="ADAL" clId="{34B9222C-9F30-44D8-B32A-AE3C2E761B74}" dt="2020-07-17T09:53:01.164" v="243" actId="113"/>
          <ac:spMkLst>
            <pc:docMk/>
            <pc:sldMk cId="4130681923" sldId="307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34B9222C-9F30-44D8-B32A-AE3C2E761B74}" dt="2020-07-17T09:54:25.520" v="245" actId="1076"/>
          <ac:picMkLst>
            <pc:docMk/>
            <pc:sldMk cId="4130681923" sldId="307"/>
            <ac:picMk id="5" creationId="{030DFFA1-F445-4A0F-88C7-1FD945E3B55B}"/>
          </ac:picMkLst>
        </pc:picChg>
      </pc:sldChg>
      <pc:sldChg chg="addSp delSp modSp add mod">
        <pc:chgData name="Dr. Virágh Árpád" userId="a2150120-1865-42c0-ab3a-bf5e430f3226" providerId="ADAL" clId="{34B9222C-9F30-44D8-B32A-AE3C2E761B74}" dt="2020-07-17T09:57:56.897" v="278"/>
        <pc:sldMkLst>
          <pc:docMk/>
          <pc:sldMk cId="485307706" sldId="308"/>
        </pc:sldMkLst>
        <pc:spChg chg="mod">
          <ac:chgData name="Dr. Virágh Árpád" userId="a2150120-1865-42c0-ab3a-bf5e430f3226" providerId="ADAL" clId="{34B9222C-9F30-44D8-B32A-AE3C2E761B74}" dt="2020-07-17T09:55:24.800" v="256" actId="14100"/>
          <ac:spMkLst>
            <pc:docMk/>
            <pc:sldMk cId="485307706" sldId="30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09:57:28.352" v="274" actId="113"/>
          <ac:spMkLst>
            <pc:docMk/>
            <pc:sldMk cId="485307706" sldId="308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34B9222C-9F30-44D8-B32A-AE3C2E761B74}" dt="2020-07-17T09:57:51.209" v="276"/>
          <ac:spMkLst>
            <pc:docMk/>
            <pc:sldMk cId="485307706" sldId="308"/>
            <ac:spMk id="4" creationId="{5FA0493B-933C-4734-8547-EC2EE01778D7}"/>
          </ac:spMkLst>
        </pc:spChg>
        <pc:spChg chg="add del mod">
          <ac:chgData name="Dr. Virágh Árpád" userId="a2150120-1865-42c0-ab3a-bf5e430f3226" providerId="ADAL" clId="{34B9222C-9F30-44D8-B32A-AE3C2E761B74}" dt="2020-07-17T09:57:56.897" v="278"/>
          <ac:spMkLst>
            <pc:docMk/>
            <pc:sldMk cId="485307706" sldId="308"/>
            <ac:spMk id="5" creationId="{39133C62-2BE9-425D-BCFD-D50E9B7D0431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1971628882" sldId="308"/>
        </pc:sldMkLst>
      </pc:sldChg>
      <pc:sldChg chg="add del">
        <pc:chgData name="Dr. Virágh Árpád" userId="a2150120-1865-42c0-ab3a-bf5e430f3226" providerId="ADAL" clId="{34B9222C-9F30-44D8-B32A-AE3C2E761B74}" dt="2020-07-17T09:52:36.218" v="229" actId="47"/>
        <pc:sldMkLst>
          <pc:docMk/>
          <pc:sldMk cId="2706802946" sldId="308"/>
        </pc:sldMkLst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65011909" sldId="309"/>
        </pc:sldMkLst>
      </pc:sldChg>
      <pc:sldChg chg="modSp add mod">
        <pc:chgData name="Dr. Virágh Árpád" userId="a2150120-1865-42c0-ab3a-bf5e430f3226" providerId="ADAL" clId="{34B9222C-9F30-44D8-B32A-AE3C2E761B74}" dt="2020-07-17T10:05:37.382" v="356" actId="20577"/>
        <pc:sldMkLst>
          <pc:docMk/>
          <pc:sldMk cId="532445764" sldId="309"/>
        </pc:sldMkLst>
        <pc:spChg chg="mod">
          <ac:chgData name="Dr. Virágh Árpád" userId="a2150120-1865-42c0-ab3a-bf5e430f3226" providerId="ADAL" clId="{34B9222C-9F30-44D8-B32A-AE3C2E761B74}" dt="2020-07-17T10:03:23.936" v="332"/>
          <ac:spMkLst>
            <pc:docMk/>
            <pc:sldMk cId="532445764" sldId="30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05:37.382" v="356" actId="20577"/>
          <ac:spMkLst>
            <pc:docMk/>
            <pc:sldMk cId="532445764" sldId="30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34B9222C-9F30-44D8-B32A-AE3C2E761B74}" dt="2020-07-17T09:52:36.830" v="230" actId="47"/>
        <pc:sldMkLst>
          <pc:docMk/>
          <pc:sldMk cId="2025860435" sldId="309"/>
        </pc:sldMkLst>
      </pc:sldChg>
      <pc:sldChg chg="modSp add mod">
        <pc:chgData name="Dr. Virágh Árpád" userId="a2150120-1865-42c0-ab3a-bf5e430f3226" providerId="ADAL" clId="{34B9222C-9F30-44D8-B32A-AE3C2E761B74}" dt="2020-07-17T10:26:08.594" v="472" actId="14100"/>
        <pc:sldMkLst>
          <pc:docMk/>
          <pc:sldMk cId="660985591" sldId="310"/>
        </pc:sldMkLst>
        <pc:spChg chg="mod">
          <ac:chgData name="Dr. Virágh Árpád" userId="a2150120-1865-42c0-ab3a-bf5e430f3226" providerId="ADAL" clId="{34B9222C-9F30-44D8-B32A-AE3C2E761B74}" dt="2020-07-17T10:26:08.594" v="472" actId="14100"/>
          <ac:spMkLst>
            <pc:docMk/>
            <pc:sldMk cId="660985591" sldId="31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26:05.235" v="471" actId="14100"/>
          <ac:spMkLst>
            <pc:docMk/>
            <pc:sldMk cId="660985591" sldId="310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2497504205" sldId="310"/>
        </pc:sldMkLst>
      </pc:sldChg>
      <pc:sldChg chg="add del">
        <pc:chgData name="Dr. Virágh Árpád" userId="a2150120-1865-42c0-ab3a-bf5e430f3226" providerId="ADAL" clId="{34B9222C-9F30-44D8-B32A-AE3C2E761B74}" dt="2020-07-17T09:52:37.466" v="231" actId="47"/>
        <pc:sldMkLst>
          <pc:docMk/>
          <pc:sldMk cId="4183790967" sldId="310"/>
        </pc:sldMkLst>
      </pc:sldChg>
      <pc:sldChg chg="modSp add mod">
        <pc:chgData name="Dr. Virágh Árpád" userId="a2150120-1865-42c0-ab3a-bf5e430f3226" providerId="ADAL" clId="{34B9222C-9F30-44D8-B32A-AE3C2E761B74}" dt="2020-07-17T10:25:52.796" v="470" actId="20577"/>
        <pc:sldMkLst>
          <pc:docMk/>
          <pc:sldMk cId="748897659" sldId="311"/>
        </pc:sldMkLst>
        <pc:spChg chg="mod">
          <ac:chgData name="Dr. Virágh Árpád" userId="a2150120-1865-42c0-ab3a-bf5e430f3226" providerId="ADAL" clId="{34B9222C-9F30-44D8-B32A-AE3C2E761B74}" dt="2020-07-17T10:25:52.796" v="470" actId="20577"/>
          <ac:spMkLst>
            <pc:docMk/>
            <pc:sldMk cId="748897659" sldId="31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20:50.670" v="454" actId="255"/>
          <ac:spMkLst>
            <pc:docMk/>
            <pc:sldMk cId="748897659" sldId="311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2529646663" sldId="311"/>
        </pc:sldMkLst>
      </pc:sldChg>
      <pc:sldChg chg="add del">
        <pc:chgData name="Dr. Virágh Árpád" userId="a2150120-1865-42c0-ab3a-bf5e430f3226" providerId="ADAL" clId="{34B9222C-9F30-44D8-B32A-AE3C2E761B74}" dt="2020-07-17T09:52:39.305" v="232" actId="47"/>
        <pc:sldMkLst>
          <pc:docMk/>
          <pc:sldMk cId="2911179011" sldId="311"/>
        </pc:sldMkLst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373265625" sldId="312"/>
        </pc:sldMkLst>
      </pc:sldChg>
      <pc:sldChg chg="modSp add mod">
        <pc:chgData name="Dr. Virágh Árpád" userId="a2150120-1865-42c0-ab3a-bf5e430f3226" providerId="ADAL" clId="{34B9222C-9F30-44D8-B32A-AE3C2E761B74}" dt="2020-07-17T10:25:45.954" v="469" actId="20577"/>
        <pc:sldMkLst>
          <pc:docMk/>
          <pc:sldMk cId="3460462379" sldId="312"/>
        </pc:sldMkLst>
        <pc:spChg chg="mod">
          <ac:chgData name="Dr. Virágh Árpád" userId="a2150120-1865-42c0-ab3a-bf5e430f3226" providerId="ADAL" clId="{34B9222C-9F30-44D8-B32A-AE3C2E761B74}" dt="2020-07-17T10:25:45.954" v="469" actId="20577"/>
          <ac:spMkLst>
            <pc:docMk/>
            <pc:sldMk cId="3460462379" sldId="31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25:40.364" v="468" actId="20577"/>
          <ac:spMkLst>
            <pc:docMk/>
            <pc:sldMk cId="3460462379" sldId="312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40792284" sldId="313"/>
        </pc:sldMkLst>
      </pc:sldChg>
      <pc:sldChg chg="modSp add mod">
        <pc:chgData name="Dr. Virágh Árpád" userId="a2150120-1865-42c0-ab3a-bf5e430f3226" providerId="ADAL" clId="{34B9222C-9F30-44D8-B32A-AE3C2E761B74}" dt="2020-07-17T11:22:44.190" v="941" actId="20577"/>
        <pc:sldMkLst>
          <pc:docMk/>
          <pc:sldMk cId="3248558817" sldId="313"/>
        </pc:sldMkLst>
        <pc:spChg chg="mod">
          <ac:chgData name="Dr. Virágh Árpád" userId="a2150120-1865-42c0-ab3a-bf5e430f3226" providerId="ADAL" clId="{34B9222C-9F30-44D8-B32A-AE3C2E761B74}" dt="2020-07-17T11:00:32.933" v="811"/>
          <ac:spMkLst>
            <pc:docMk/>
            <pc:sldMk cId="3248558817" sldId="31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22:44.190" v="941" actId="20577"/>
          <ac:spMkLst>
            <pc:docMk/>
            <pc:sldMk cId="3248558817" sldId="313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1088135892" sldId="314"/>
        </pc:sldMkLst>
      </pc:sldChg>
      <pc:sldChg chg="modSp add mod">
        <pc:chgData name="Dr. Virágh Árpád" userId="a2150120-1865-42c0-ab3a-bf5e430f3226" providerId="ADAL" clId="{34B9222C-9F30-44D8-B32A-AE3C2E761B74}" dt="2020-07-17T11:07:06.545" v="875" actId="20577"/>
        <pc:sldMkLst>
          <pc:docMk/>
          <pc:sldMk cId="2174880733" sldId="314"/>
        </pc:sldMkLst>
        <pc:spChg chg="mod">
          <ac:chgData name="Dr. Virágh Árpád" userId="a2150120-1865-42c0-ab3a-bf5e430f3226" providerId="ADAL" clId="{34B9222C-9F30-44D8-B32A-AE3C2E761B74}" dt="2020-07-17T11:02:15.431" v="824"/>
          <ac:spMkLst>
            <pc:docMk/>
            <pc:sldMk cId="2174880733" sldId="31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07:06.545" v="875" actId="20577"/>
          <ac:spMkLst>
            <pc:docMk/>
            <pc:sldMk cId="2174880733" sldId="31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05:56.396" v="871"/>
        <pc:sldMkLst>
          <pc:docMk/>
          <pc:sldMk cId="1672107928" sldId="315"/>
        </pc:sldMkLst>
        <pc:spChg chg="mod">
          <ac:chgData name="Dr. Virágh Árpád" userId="a2150120-1865-42c0-ab3a-bf5e430f3226" providerId="ADAL" clId="{34B9222C-9F30-44D8-B32A-AE3C2E761B74}" dt="2020-07-17T11:05:56.396" v="871"/>
          <ac:spMkLst>
            <pc:docMk/>
            <pc:sldMk cId="1672107928" sldId="31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05:27.203" v="847" actId="207"/>
          <ac:spMkLst>
            <pc:docMk/>
            <pc:sldMk cId="1672107928" sldId="315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3679968945" sldId="315"/>
        </pc:sldMkLst>
      </pc:sldChg>
      <pc:sldChg chg="addSp modSp add mod">
        <pc:chgData name="Dr. Virágh Árpád" userId="a2150120-1865-42c0-ab3a-bf5e430f3226" providerId="ADAL" clId="{34B9222C-9F30-44D8-B32A-AE3C2E761B74}" dt="2020-07-17T11:10:55.925" v="936" actId="113"/>
        <pc:sldMkLst>
          <pc:docMk/>
          <pc:sldMk cId="3271741599" sldId="316"/>
        </pc:sldMkLst>
        <pc:spChg chg="mod">
          <ac:chgData name="Dr. Virágh Árpád" userId="a2150120-1865-42c0-ab3a-bf5e430f3226" providerId="ADAL" clId="{34B9222C-9F30-44D8-B32A-AE3C2E761B74}" dt="2020-07-17T11:07:28.135" v="879"/>
          <ac:spMkLst>
            <pc:docMk/>
            <pc:sldMk cId="3271741599" sldId="31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10:55.925" v="936" actId="113"/>
          <ac:spMkLst>
            <pc:docMk/>
            <pc:sldMk cId="3271741599" sldId="316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34B9222C-9F30-44D8-B32A-AE3C2E761B74}" dt="2020-07-17T11:09:56.068" v="886" actId="14100"/>
          <ac:picMkLst>
            <pc:docMk/>
            <pc:sldMk cId="3271741599" sldId="316"/>
            <ac:picMk id="1026" creationId="{20D90755-8A37-4BB4-A5E8-EE90E43AD1F7}"/>
          </ac:picMkLst>
        </pc:pic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4069336499" sldId="316"/>
        </pc:sldMkLst>
      </pc:sldChg>
      <pc:sldChg chg="modSp add mod">
        <pc:chgData name="Dr. Virágh Árpád" userId="a2150120-1865-42c0-ab3a-bf5e430f3226" providerId="ADAL" clId="{34B9222C-9F30-44D8-B32A-AE3C2E761B74}" dt="2020-07-17T14:31:39.332" v="1897" actId="20577"/>
        <pc:sldMkLst>
          <pc:docMk/>
          <pc:sldMk cId="906026020" sldId="317"/>
        </pc:sldMkLst>
        <pc:spChg chg="mod">
          <ac:chgData name="Dr. Virágh Árpád" userId="a2150120-1865-42c0-ab3a-bf5e430f3226" providerId="ADAL" clId="{34B9222C-9F30-44D8-B32A-AE3C2E761B74}" dt="2020-07-17T14:30:50.582" v="1893"/>
          <ac:spMkLst>
            <pc:docMk/>
            <pc:sldMk cId="906026020" sldId="31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4:31:39.332" v="1897" actId="20577"/>
          <ac:spMkLst>
            <pc:docMk/>
            <pc:sldMk cId="906026020" sldId="317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4242481216" sldId="317"/>
        </pc:sldMkLst>
      </pc:sldChg>
      <pc:sldChg chg="modSp add mod ord">
        <pc:chgData name="Dr. Virágh Árpád" userId="a2150120-1865-42c0-ab3a-bf5e430f3226" providerId="ADAL" clId="{34B9222C-9F30-44D8-B32A-AE3C2E761B74}" dt="2020-07-17T10:02:46.619" v="330" actId="207"/>
        <pc:sldMkLst>
          <pc:docMk/>
          <pc:sldMk cId="2899538264" sldId="318"/>
        </pc:sldMkLst>
        <pc:spChg chg="mod">
          <ac:chgData name="Dr. Virágh Árpád" userId="a2150120-1865-42c0-ab3a-bf5e430f3226" providerId="ADAL" clId="{34B9222C-9F30-44D8-B32A-AE3C2E761B74}" dt="2020-07-17T10:01:58.828" v="318" actId="20577"/>
          <ac:spMkLst>
            <pc:docMk/>
            <pc:sldMk cId="2899538264" sldId="31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02:46.619" v="330" actId="207"/>
          <ac:spMkLst>
            <pc:docMk/>
            <pc:sldMk cId="2899538264" sldId="318"/>
            <ac:spMk id="3" creationId="{8281441D-41EF-429C-A5B4-4713131B62F6}"/>
          </ac:spMkLst>
        </pc:spChg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403890786" sldId="318"/>
        </pc:sldMkLst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948042088" sldId="319"/>
        </pc:sldMkLst>
      </pc:sldChg>
      <pc:sldChg chg="del">
        <pc:chgData name="Dr. Virágh Árpád" userId="a2150120-1865-42c0-ab3a-bf5e430f3226" providerId="ADAL" clId="{34B9222C-9F30-44D8-B32A-AE3C2E761B74}" dt="2020-07-17T08:35:53.413" v="72" actId="47"/>
        <pc:sldMkLst>
          <pc:docMk/>
          <pc:sldMk cId="2882059405" sldId="320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527629287" sldId="321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219210915" sldId="322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754268233" sldId="323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050145221" sldId="324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779210539" sldId="325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007328087" sldId="326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543998356" sldId="327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4167087775" sldId="328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2033651564" sldId="329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906906831" sldId="330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646712043" sldId="331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804872670" sldId="332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516185737" sldId="333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450462769" sldId="334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4211907898" sldId="335"/>
        </pc:sldMkLst>
      </pc:sldChg>
      <pc:sldChg chg="modSp add del mod">
        <pc:chgData name="Dr. Virágh Árpád" userId="a2150120-1865-42c0-ab3a-bf5e430f3226" providerId="ADAL" clId="{34B9222C-9F30-44D8-B32A-AE3C2E761B74}" dt="2020-07-17T10:26:24.319" v="474" actId="47"/>
        <pc:sldMkLst>
          <pc:docMk/>
          <pc:sldMk cId="0" sldId="336"/>
        </pc:sldMkLst>
        <pc:spChg chg="mod">
          <ac:chgData name="Dr. Virágh Árpád" userId="a2150120-1865-42c0-ab3a-bf5e430f3226" providerId="ADAL" clId="{34B9222C-9F30-44D8-B32A-AE3C2E761B74}" dt="2020-07-17T10:25:07.434" v="461" actId="21"/>
          <ac:spMkLst>
            <pc:docMk/>
            <pc:sldMk cId="0" sldId="336"/>
            <ac:spMk id="84995" creationId="{00000000-0000-0000-0000-000000000000}"/>
          </ac:spMkLst>
        </pc:spChg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2827766474" sldId="336"/>
        </pc:sldMkLst>
      </pc:sldChg>
      <pc:sldChg chg="modSp add del mod">
        <pc:chgData name="Dr. Virágh Árpád" userId="a2150120-1865-42c0-ab3a-bf5e430f3226" providerId="ADAL" clId="{34B9222C-9F30-44D8-B32A-AE3C2E761B74}" dt="2020-07-17T10:47:30.517" v="688" actId="47"/>
        <pc:sldMkLst>
          <pc:docMk/>
          <pc:sldMk cId="0" sldId="337"/>
        </pc:sldMkLst>
        <pc:spChg chg="mod">
          <ac:chgData name="Dr. Virágh Árpád" userId="a2150120-1865-42c0-ab3a-bf5e430f3226" providerId="ADAL" clId="{34B9222C-9F30-44D8-B32A-AE3C2E761B74}" dt="2020-07-17T10:45:08.809" v="675" actId="21"/>
          <ac:spMkLst>
            <pc:docMk/>
            <pc:sldMk cId="0" sldId="337"/>
            <ac:spMk id="86019" creationId="{00000000-0000-0000-0000-000000000000}"/>
          </ac:spMkLst>
        </pc:spChg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160237799" sldId="337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10758635" sldId="338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5204472" sldId="339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62793282" sldId="340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2339238947" sldId="341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2287042582" sldId="342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1659900426" sldId="343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998988647" sldId="344"/>
        </pc:sldMkLst>
      </pc:sldChg>
      <pc:sldChg chg="del">
        <pc:chgData name="Dr. Virágh Árpád" userId="a2150120-1865-42c0-ab3a-bf5e430f3226" providerId="ADAL" clId="{34B9222C-9F30-44D8-B32A-AE3C2E761B74}" dt="2020-07-17T08:36:00.660" v="73" actId="47"/>
        <pc:sldMkLst>
          <pc:docMk/>
          <pc:sldMk cId="3292098799" sldId="345"/>
        </pc:sldMkLst>
      </pc:sldChg>
      <pc:sldChg chg="modSp add del mod">
        <pc:chgData name="Dr. Virágh Árpád" userId="a2150120-1865-42c0-ab3a-bf5e430f3226" providerId="ADAL" clId="{34B9222C-9F30-44D8-B32A-AE3C2E761B74}" dt="2020-07-17T10:48:57.875" v="704" actId="47"/>
        <pc:sldMkLst>
          <pc:docMk/>
          <pc:sldMk cId="0" sldId="395"/>
        </pc:sldMkLst>
        <pc:spChg chg="mod">
          <ac:chgData name="Dr. Virágh Árpád" userId="a2150120-1865-42c0-ab3a-bf5e430f3226" providerId="ADAL" clId="{34B9222C-9F30-44D8-B32A-AE3C2E761B74}" dt="2020-07-17T10:47:34.944" v="689" actId="21"/>
          <ac:spMkLst>
            <pc:docMk/>
            <pc:sldMk cId="0" sldId="395"/>
            <ac:spMk id="25805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0:48:21.927" v="698" actId="21"/>
          <ac:spMkLst>
            <pc:docMk/>
            <pc:sldMk cId="0" sldId="395"/>
            <ac:spMk id="25805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0:54:11.324" v="769" actId="47"/>
        <pc:sldMkLst>
          <pc:docMk/>
          <pc:sldMk cId="0" sldId="396"/>
        </pc:sldMkLst>
        <pc:spChg chg="mod">
          <ac:chgData name="Dr. Virágh Árpád" userId="a2150120-1865-42c0-ab3a-bf5e430f3226" providerId="ADAL" clId="{34B9222C-9F30-44D8-B32A-AE3C2E761B74}" dt="2020-07-17T10:51:26.085" v="744" actId="21"/>
          <ac:spMkLst>
            <pc:docMk/>
            <pc:sldMk cId="0" sldId="396"/>
            <ac:spMk id="25907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0:52:00.147" v="750" actId="27636"/>
          <ac:spMkLst>
            <pc:docMk/>
            <pc:sldMk cId="0" sldId="396"/>
            <ac:spMk id="259075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418"/>
        </pc:sldMkLst>
      </pc:sldChg>
      <pc:sldChg chg="modSp add del mod">
        <pc:chgData name="Dr. Virágh Árpád" userId="a2150120-1865-42c0-ab3a-bf5e430f3226" providerId="ADAL" clId="{34B9222C-9F30-44D8-B32A-AE3C2E761B74}" dt="2020-07-17T15:51:18.437" v="2283" actId="47"/>
        <pc:sldMkLst>
          <pc:docMk/>
          <pc:sldMk cId="1041949686" sldId="418"/>
        </pc:sldMkLst>
        <pc:spChg chg="mod">
          <ac:chgData name="Dr. Virágh Árpád" userId="a2150120-1865-42c0-ab3a-bf5e430f3226" providerId="ADAL" clId="{34B9222C-9F30-44D8-B32A-AE3C2E761B74}" dt="2020-07-17T15:50:01.297" v="2273" actId="21"/>
          <ac:spMkLst>
            <pc:docMk/>
            <pc:sldMk cId="1041949686" sldId="418"/>
            <ac:spMk id="28160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28:48.467" v="2203" actId="21"/>
          <ac:spMkLst>
            <pc:docMk/>
            <pc:sldMk cId="1041949686" sldId="418"/>
            <ac:spMk id="281603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0:37:32.387" v="589" actId="47"/>
        <pc:sldMkLst>
          <pc:docMk/>
          <pc:sldMk cId="0" sldId="431"/>
        </pc:sldMkLst>
      </pc:sldChg>
      <pc:sldChg chg="modSp add del mod">
        <pc:chgData name="Dr. Virágh Árpád" userId="a2150120-1865-42c0-ab3a-bf5e430f3226" providerId="ADAL" clId="{34B9222C-9F30-44D8-B32A-AE3C2E761B74}" dt="2020-07-17T11:32:30.056" v="992" actId="47"/>
        <pc:sldMkLst>
          <pc:docMk/>
          <pc:sldMk cId="0" sldId="443"/>
        </pc:sldMkLst>
        <pc:spChg chg="mod">
          <ac:chgData name="Dr. Virágh Árpád" userId="a2150120-1865-42c0-ab3a-bf5e430f3226" providerId="ADAL" clId="{34B9222C-9F30-44D8-B32A-AE3C2E761B74}" dt="2020-07-17T11:31:50.517" v="981" actId="27636"/>
          <ac:spMkLst>
            <pc:docMk/>
            <pc:sldMk cId="0" sldId="443"/>
            <ac:spMk id="318467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33:43.371" v="1003" actId="47"/>
        <pc:sldMkLst>
          <pc:docMk/>
          <pc:sldMk cId="0" sldId="446"/>
        </pc:sldMkLst>
        <pc:spChg chg="mod">
          <ac:chgData name="Dr. Virágh Árpád" userId="a2150120-1865-42c0-ab3a-bf5e430f3226" providerId="ADAL" clId="{34B9222C-9F30-44D8-B32A-AE3C2E761B74}" dt="2020-07-17T11:32:34.923" v="993" actId="21"/>
          <ac:spMkLst>
            <pc:docMk/>
            <pc:sldMk cId="0" sldId="446"/>
            <ac:spMk id="321538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1:32:52.831" v="996" actId="21"/>
          <ac:spMkLst>
            <pc:docMk/>
            <pc:sldMk cId="0" sldId="446"/>
            <ac:spMk id="321539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0:56:13.531" v="787" actId="47"/>
        <pc:sldMkLst>
          <pc:docMk/>
          <pc:sldMk cId="0" sldId="450"/>
        </pc:sldMkLst>
        <pc:spChg chg="mod">
          <ac:chgData name="Dr. Virágh Árpád" userId="a2150120-1865-42c0-ab3a-bf5e430f3226" providerId="ADAL" clId="{34B9222C-9F30-44D8-B32A-AE3C2E761B74}" dt="2020-07-17T10:54:17.307" v="770" actId="21"/>
          <ac:spMkLst>
            <pc:docMk/>
            <pc:sldMk cId="0" sldId="450"/>
            <ac:spMk id="32563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0:54:34.635" v="773" actId="21"/>
          <ac:spMkLst>
            <pc:docMk/>
            <pc:sldMk cId="0" sldId="450"/>
            <ac:spMk id="325635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6:57:51.942" v="2929" actId="47"/>
        <pc:sldMkLst>
          <pc:docMk/>
          <pc:sldMk cId="0" sldId="452"/>
        </pc:sldMkLst>
      </pc:sldChg>
      <pc:sldChg chg="add del">
        <pc:chgData name="Dr. Virágh Árpád" userId="a2150120-1865-42c0-ab3a-bf5e430f3226" providerId="ADAL" clId="{34B9222C-9F30-44D8-B32A-AE3C2E761B74}" dt="2020-07-17T16:06:00.385" v="2425" actId="47"/>
        <pc:sldMkLst>
          <pc:docMk/>
          <pc:sldMk cId="0" sldId="455"/>
        </pc:sldMkLst>
      </pc:sldChg>
      <pc:sldChg chg="modSp add del mod">
        <pc:chgData name="Dr. Virágh Árpád" userId="a2150120-1865-42c0-ab3a-bf5e430f3226" providerId="ADAL" clId="{34B9222C-9F30-44D8-B32A-AE3C2E761B74}" dt="2020-07-17T14:31:55.651" v="1898" actId="47"/>
        <pc:sldMkLst>
          <pc:docMk/>
          <pc:sldMk cId="0" sldId="459"/>
        </pc:sldMkLst>
        <pc:spChg chg="mod">
          <ac:chgData name="Dr. Virágh Árpád" userId="a2150120-1865-42c0-ab3a-bf5e430f3226" providerId="ADAL" clId="{34B9222C-9F30-44D8-B32A-AE3C2E761B74}" dt="2020-07-17T14:30:28.587" v="1891" actId="21"/>
          <ac:spMkLst>
            <pc:docMk/>
            <pc:sldMk cId="0" sldId="459"/>
            <ac:spMk id="33485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9:16.672" v="1885" actId="27636"/>
          <ac:spMkLst>
            <pc:docMk/>
            <pc:sldMk cId="0" sldId="459"/>
            <ac:spMk id="334851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461"/>
        </pc:sldMkLst>
      </pc:sldChg>
      <pc:sldChg chg="modSp add del mod">
        <pc:chgData name="Dr. Virágh Árpád" userId="a2150120-1865-42c0-ab3a-bf5e430f3226" providerId="ADAL" clId="{34B9222C-9F30-44D8-B32A-AE3C2E761B74}" dt="2020-07-17T15:16:19.960" v="2159" actId="47"/>
        <pc:sldMkLst>
          <pc:docMk/>
          <pc:sldMk cId="1117144230" sldId="461"/>
        </pc:sldMkLst>
        <pc:spChg chg="mod">
          <ac:chgData name="Dr. Virágh Árpád" userId="a2150120-1865-42c0-ab3a-bf5e430f3226" providerId="ADAL" clId="{34B9222C-9F30-44D8-B32A-AE3C2E761B74}" dt="2020-07-17T14:50:52.697" v="2099" actId="21"/>
          <ac:spMkLst>
            <pc:docMk/>
            <pc:sldMk cId="1117144230" sldId="461"/>
            <ac:spMk id="336898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14:57.711" v="2152" actId="21"/>
          <ac:spMkLst>
            <pc:docMk/>
            <pc:sldMk cId="1117144230" sldId="461"/>
            <ac:spMk id="336901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464"/>
        </pc:sldMkLst>
      </pc:sldChg>
      <pc:sldChg chg="modSp add del mod">
        <pc:chgData name="Dr. Virágh Árpád" userId="a2150120-1865-42c0-ab3a-bf5e430f3226" providerId="ADAL" clId="{34B9222C-9F30-44D8-B32A-AE3C2E761B74}" dt="2020-07-17T15:18:28.031" v="2183" actId="47"/>
        <pc:sldMkLst>
          <pc:docMk/>
          <pc:sldMk cId="361444306" sldId="464"/>
        </pc:sldMkLst>
        <pc:spChg chg="mod">
          <ac:chgData name="Dr. Virágh Árpád" userId="a2150120-1865-42c0-ab3a-bf5e430f3226" providerId="ADAL" clId="{34B9222C-9F30-44D8-B32A-AE3C2E761B74}" dt="2020-07-17T15:16:26.697" v="2160" actId="21"/>
          <ac:spMkLst>
            <pc:docMk/>
            <pc:sldMk cId="361444306" sldId="464"/>
            <ac:spMk id="33997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17:31.602" v="2175" actId="21"/>
          <ac:spMkLst>
            <pc:docMk/>
            <pc:sldMk cId="361444306" sldId="464"/>
            <ac:spMk id="339971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465"/>
        </pc:sldMkLst>
      </pc:sldChg>
      <pc:sldChg chg="modSp add del mod">
        <pc:chgData name="Dr. Virágh Árpád" userId="a2150120-1865-42c0-ab3a-bf5e430f3226" providerId="ADAL" clId="{34B9222C-9F30-44D8-B32A-AE3C2E761B74}" dt="2020-07-17T15:20:14.760" v="2200" actId="47"/>
        <pc:sldMkLst>
          <pc:docMk/>
          <pc:sldMk cId="2822700386" sldId="465"/>
        </pc:sldMkLst>
        <pc:spChg chg="mod">
          <ac:chgData name="Dr. Virágh Árpád" userId="a2150120-1865-42c0-ab3a-bf5e430f3226" providerId="ADAL" clId="{34B9222C-9F30-44D8-B32A-AE3C2E761B74}" dt="2020-07-17T15:18:37.354" v="2184" actId="21"/>
          <ac:spMkLst>
            <pc:docMk/>
            <pc:sldMk cId="2822700386" sldId="465"/>
            <ac:spMk id="34099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18:50.960" v="2187" actId="21"/>
          <ac:spMkLst>
            <pc:docMk/>
            <pc:sldMk cId="2822700386" sldId="465"/>
            <ac:spMk id="340995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0:51:21.780" v="743" actId="47"/>
        <pc:sldMkLst>
          <pc:docMk/>
          <pc:sldMk cId="0" sldId="483"/>
        </pc:sldMkLst>
      </pc:sldChg>
      <pc:sldChg chg="modSp add del mod">
        <pc:chgData name="Dr. Virágh Árpád" userId="a2150120-1865-42c0-ab3a-bf5e430f3226" providerId="ADAL" clId="{34B9222C-9F30-44D8-B32A-AE3C2E761B74}" dt="2020-07-17T16:09:42.348" v="2456" actId="47"/>
        <pc:sldMkLst>
          <pc:docMk/>
          <pc:sldMk cId="0" sldId="485"/>
        </pc:sldMkLst>
        <pc:spChg chg="mod">
          <ac:chgData name="Dr. Virágh Árpád" userId="a2150120-1865-42c0-ab3a-bf5e430f3226" providerId="ADAL" clId="{34B9222C-9F30-44D8-B32A-AE3C2E761B74}" dt="2020-07-17T16:06:05.060" v="2426" actId="21"/>
          <ac:spMkLst>
            <pc:docMk/>
            <pc:sldMk cId="0" sldId="485"/>
            <ac:spMk id="36147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07:11.088" v="2427" actId="21"/>
          <ac:spMkLst>
            <pc:docMk/>
            <pc:sldMk cId="0" sldId="485"/>
            <ac:spMk id="361475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0:40:44.949" v="634" actId="47"/>
        <pc:sldMkLst>
          <pc:docMk/>
          <pc:sldMk cId="0" sldId="498"/>
        </pc:sldMkLst>
      </pc:sldChg>
      <pc:sldChg chg="modSp add del mod">
        <pc:chgData name="Dr. Virágh Árpád" userId="a2150120-1865-42c0-ab3a-bf5e430f3226" providerId="ADAL" clId="{34B9222C-9F30-44D8-B32A-AE3C2E761B74}" dt="2020-07-17T10:15:57.905" v="385" actId="47"/>
        <pc:sldMkLst>
          <pc:docMk/>
          <pc:sldMk cId="0" sldId="523"/>
        </pc:sldMkLst>
        <pc:spChg chg="mod">
          <ac:chgData name="Dr. Virágh Árpád" userId="a2150120-1865-42c0-ab3a-bf5e430f3226" providerId="ADAL" clId="{34B9222C-9F30-44D8-B32A-AE3C2E761B74}" dt="2020-07-17T10:13:14.202" v="359" actId="21"/>
          <ac:spMkLst>
            <pc:docMk/>
            <pc:sldMk cId="0" sldId="523"/>
            <ac:spMk id="406530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0:26:22.997" v="473" actId="47"/>
        <pc:sldMkLst>
          <pc:docMk/>
          <pc:sldMk cId="0" sldId="527"/>
        </pc:sldMkLst>
      </pc:sldChg>
      <pc:sldChg chg="modSp add del mod">
        <pc:chgData name="Dr. Virágh Árpád" userId="a2150120-1865-42c0-ab3a-bf5e430f3226" providerId="ADAL" clId="{34B9222C-9F30-44D8-B32A-AE3C2E761B74}" dt="2020-07-17T10:31:17.615" v="552" actId="47"/>
        <pc:sldMkLst>
          <pc:docMk/>
          <pc:sldMk cId="0" sldId="530"/>
        </pc:sldMkLst>
        <pc:spChg chg="mod">
          <ac:chgData name="Dr. Virágh Árpád" userId="a2150120-1865-42c0-ab3a-bf5e430f3226" providerId="ADAL" clId="{34B9222C-9F30-44D8-B32A-AE3C2E761B74}" dt="2020-07-17T10:26:32.634" v="475" actId="21"/>
          <ac:spMkLst>
            <pc:docMk/>
            <pc:sldMk cId="0" sldId="530"/>
            <ac:spMk id="413699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31:43.371" v="979" actId="47"/>
        <pc:sldMkLst>
          <pc:docMk/>
          <pc:sldMk cId="0" sldId="544"/>
        </pc:sldMkLst>
        <pc:spChg chg="mod">
          <ac:chgData name="Dr. Virágh Árpád" userId="a2150120-1865-42c0-ab3a-bf5e430f3226" providerId="ADAL" clId="{34B9222C-9F30-44D8-B32A-AE3C2E761B74}" dt="2020-07-17T11:30:03.974" v="967" actId="21"/>
          <ac:spMkLst>
            <pc:docMk/>
            <pc:sldMk cId="0" sldId="544"/>
            <ac:spMk id="429058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546"/>
        </pc:sldMkLst>
      </pc:sldChg>
      <pc:sldChg chg="modSp add del mod">
        <pc:chgData name="Dr. Virágh Árpád" userId="a2150120-1865-42c0-ab3a-bf5e430f3226" providerId="ADAL" clId="{34B9222C-9F30-44D8-B32A-AE3C2E761B74}" dt="2020-07-17T14:34:07.326" v="1948" actId="47"/>
        <pc:sldMkLst>
          <pc:docMk/>
          <pc:sldMk cId="3986674086" sldId="546"/>
        </pc:sldMkLst>
        <pc:spChg chg="mod">
          <ac:chgData name="Dr. Virágh Árpád" userId="a2150120-1865-42c0-ab3a-bf5e430f3226" providerId="ADAL" clId="{34B9222C-9F30-44D8-B32A-AE3C2E761B74}" dt="2020-07-17T14:32:32.482" v="1901" actId="21"/>
          <ac:spMkLst>
            <pc:docMk/>
            <pc:sldMk cId="3986674086" sldId="546"/>
            <ac:spMk id="43213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03:27.298" v="2404" actId="47"/>
        <pc:sldMkLst>
          <pc:docMk/>
          <pc:sldMk cId="0" sldId="547"/>
        </pc:sldMkLst>
        <pc:spChg chg="mod">
          <ac:chgData name="Dr. Virágh Árpád" userId="a2150120-1865-42c0-ab3a-bf5e430f3226" providerId="ADAL" clId="{34B9222C-9F30-44D8-B32A-AE3C2E761B74}" dt="2020-07-17T16:00:11.088" v="2374" actId="21"/>
          <ac:spMkLst>
            <pc:docMk/>
            <pc:sldMk cId="0" sldId="547"/>
            <ac:spMk id="43315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01:04.109" v="2385" actId="27636"/>
          <ac:spMkLst>
            <pc:docMk/>
            <pc:sldMk cId="0" sldId="547"/>
            <ac:spMk id="433155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549"/>
        </pc:sldMkLst>
      </pc:sldChg>
      <pc:sldChg chg="add del">
        <pc:chgData name="Dr. Virágh Árpád" userId="a2150120-1865-42c0-ab3a-bf5e430f3226" providerId="ADAL" clId="{34B9222C-9F30-44D8-B32A-AE3C2E761B74}" dt="2020-07-17T15:45:20.633" v="2223" actId="47"/>
        <pc:sldMkLst>
          <pc:docMk/>
          <pc:sldMk cId="172040740" sldId="549"/>
        </pc:sldMkLst>
      </pc:sldChg>
      <pc:sldChg chg="modSp add del mod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551"/>
        </pc:sldMkLst>
        <pc:spChg chg="mod">
          <ac:chgData name="Dr. Virágh Árpád" userId="a2150120-1865-42c0-ab3a-bf5e430f3226" providerId="ADAL" clId="{34B9222C-9F30-44D8-B32A-AE3C2E761B74}" dt="2020-07-17T14:29:16.699" v="1887" actId="27636"/>
          <ac:spMkLst>
            <pc:docMk/>
            <pc:sldMk cId="0" sldId="551"/>
            <ac:spMk id="43725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5:53:05.420" v="2295" actId="47"/>
        <pc:sldMkLst>
          <pc:docMk/>
          <pc:sldMk cId="3472941556" sldId="551"/>
        </pc:sldMkLst>
        <pc:spChg chg="mod">
          <ac:chgData name="Dr. Virágh Árpád" userId="a2150120-1865-42c0-ab3a-bf5e430f3226" providerId="ADAL" clId="{34B9222C-9F30-44D8-B32A-AE3C2E761B74}" dt="2020-07-17T15:51:35.365" v="2285" actId="21"/>
          <ac:spMkLst>
            <pc:docMk/>
            <pc:sldMk cId="3472941556" sldId="551"/>
            <ac:spMk id="437250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555"/>
        </pc:sldMkLst>
      </pc:sldChg>
      <pc:sldChg chg="modSp add del mod">
        <pc:chgData name="Dr. Virágh Árpád" userId="a2150120-1865-42c0-ab3a-bf5e430f3226" providerId="ADAL" clId="{34B9222C-9F30-44D8-B32A-AE3C2E761B74}" dt="2020-07-17T14:50:44.756" v="2098" actId="47"/>
        <pc:sldMkLst>
          <pc:docMk/>
          <pc:sldMk cId="3715538984" sldId="555"/>
        </pc:sldMkLst>
        <pc:spChg chg="mod">
          <ac:chgData name="Dr. Virágh Árpád" userId="a2150120-1865-42c0-ab3a-bf5e430f3226" providerId="ADAL" clId="{34B9222C-9F30-44D8-B32A-AE3C2E761B74}" dt="2020-07-17T14:49:29.575" v="2088" actId="21"/>
          <ac:spMkLst>
            <pc:docMk/>
            <pc:sldMk cId="3715538984" sldId="555"/>
            <ac:spMk id="441347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0:31:19.769" v="553" actId="47"/>
        <pc:sldMkLst>
          <pc:docMk/>
          <pc:sldMk cId="0" sldId="565"/>
        </pc:sldMkLst>
      </pc:sldChg>
      <pc:sldChg chg="modSp add del mod">
        <pc:chgData name="Dr. Virágh Árpád" userId="a2150120-1865-42c0-ab3a-bf5e430f3226" providerId="ADAL" clId="{34B9222C-9F30-44D8-B32A-AE3C2E761B74}" dt="2020-07-17T10:21:08.709" v="455" actId="47"/>
        <pc:sldMkLst>
          <pc:docMk/>
          <pc:sldMk cId="0" sldId="574"/>
        </pc:sldMkLst>
        <pc:spChg chg="mod">
          <ac:chgData name="Dr. Virágh Árpád" userId="a2150120-1865-42c0-ab3a-bf5e430f3226" providerId="ADAL" clId="{34B9222C-9F30-44D8-B32A-AE3C2E761B74}" dt="2020-07-17T10:16:10.116" v="386" actId="21"/>
          <ac:spMkLst>
            <pc:docMk/>
            <pc:sldMk cId="0" sldId="574"/>
            <ac:spMk id="462851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0" sldId="589"/>
        </pc:sldMkLst>
      </pc:sldChg>
      <pc:sldChg chg="addSp delSp modSp add del mod">
        <pc:chgData name="Dr. Virágh Árpád" userId="a2150120-1865-42c0-ab3a-bf5e430f3226" providerId="ADAL" clId="{34B9222C-9F30-44D8-B32A-AE3C2E761B74}" dt="2020-07-17T14:49:00.718" v="2084" actId="47"/>
        <pc:sldMkLst>
          <pc:docMk/>
          <pc:sldMk cId="2616699016" sldId="589"/>
        </pc:sldMkLst>
        <pc:spChg chg="mod">
          <ac:chgData name="Dr. Virágh Árpád" userId="a2150120-1865-42c0-ab3a-bf5e430f3226" providerId="ADAL" clId="{34B9222C-9F30-44D8-B32A-AE3C2E761B74}" dt="2020-07-17T14:36:05.112" v="1969" actId="6549"/>
          <ac:spMkLst>
            <pc:docMk/>
            <pc:sldMk cId="2616699016" sldId="589"/>
            <ac:spMk id="3" creationId="{00000000-0000-0000-0000-000000000000}"/>
          </ac:spMkLst>
        </pc:spChg>
        <pc:spChg chg="add mod">
          <ac:chgData name="Dr. Virágh Árpád" userId="a2150120-1865-42c0-ab3a-bf5e430f3226" providerId="ADAL" clId="{34B9222C-9F30-44D8-B32A-AE3C2E761B74}" dt="2020-07-17T14:36:25.851" v="1970" actId="571"/>
          <ac:spMkLst>
            <pc:docMk/>
            <pc:sldMk cId="2616699016" sldId="589"/>
            <ac:spMk id="17" creationId="{742B4D1E-8FDA-436D-8A75-B748E95832B0}"/>
          </ac:spMkLst>
        </pc:spChg>
        <pc:spChg chg="add del mod">
          <ac:chgData name="Dr. Virágh Árpád" userId="a2150120-1865-42c0-ab3a-bf5e430f3226" providerId="ADAL" clId="{34B9222C-9F30-44D8-B32A-AE3C2E761B74}" dt="2020-07-17T14:37:49.315" v="1979" actId="21"/>
          <ac:spMkLst>
            <pc:docMk/>
            <pc:sldMk cId="2616699016" sldId="589"/>
            <ac:spMk id="18" creationId="{9CE6645F-3E57-4DEF-90BE-B4FA398E6A49}"/>
          </ac:spMkLst>
        </pc:spChg>
        <pc:spChg chg="add del mod">
          <ac:chgData name="Dr. Virágh Árpád" userId="a2150120-1865-42c0-ab3a-bf5e430f3226" providerId="ADAL" clId="{34B9222C-9F30-44D8-B32A-AE3C2E761B74}" dt="2020-07-17T14:38:19.977" v="1983" actId="21"/>
          <ac:spMkLst>
            <pc:docMk/>
            <pc:sldMk cId="2616699016" sldId="589"/>
            <ac:spMk id="19" creationId="{42E769B7-9279-4D73-8F12-8C68675D612C}"/>
          </ac:spMkLst>
        </pc:spChg>
        <pc:spChg chg="add del">
          <ac:chgData name="Dr. Virágh Árpád" userId="a2150120-1865-42c0-ab3a-bf5e430f3226" providerId="ADAL" clId="{34B9222C-9F30-44D8-B32A-AE3C2E761B74}" dt="2020-07-17T14:35:44.963" v="1968" actId="21"/>
          <ac:spMkLst>
            <pc:docMk/>
            <pc:sldMk cId="2616699016" sldId="589"/>
            <ac:spMk id="60418" creationId="{00000000-0000-0000-0000-000000000000}"/>
          </ac:spMkLst>
        </pc:spChg>
        <pc:spChg chg="del mod">
          <ac:chgData name="Dr. Virágh Árpád" userId="a2150120-1865-42c0-ab3a-bf5e430f3226" providerId="ADAL" clId="{34B9222C-9F30-44D8-B32A-AE3C2E761B74}" dt="2020-07-17T14:48:16.460" v="2077"/>
          <ac:spMkLst>
            <pc:docMk/>
            <pc:sldMk cId="2616699016" sldId="589"/>
            <ac:spMk id="60430" creationId="{00000000-0000-0000-0000-000000000000}"/>
          </ac:spMkLst>
        </pc:spChg>
        <pc:spChg chg="del mod">
          <ac:chgData name="Dr. Virágh Árpád" userId="a2150120-1865-42c0-ab3a-bf5e430f3226" providerId="ADAL" clId="{34B9222C-9F30-44D8-B32A-AE3C2E761B74}" dt="2020-07-17T14:34:27.908" v="1951"/>
          <ac:spMkLst>
            <pc:docMk/>
            <pc:sldMk cId="2616699016" sldId="589"/>
            <ac:spMk id="6043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11:05.284" v="937" actId="47"/>
        <pc:sldMkLst>
          <pc:docMk/>
          <pc:sldMk cId="2805281217" sldId="594"/>
        </pc:sldMkLst>
        <pc:spChg chg="mod">
          <ac:chgData name="Dr. Virágh Árpád" userId="a2150120-1865-42c0-ab3a-bf5e430f3226" providerId="ADAL" clId="{34B9222C-9F30-44D8-B32A-AE3C2E761B74}" dt="2020-07-17T11:07:20.418" v="877" actId="21"/>
          <ac:spMkLst>
            <pc:docMk/>
            <pc:sldMk cId="2805281217" sldId="594"/>
            <ac:spMk id="431108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6:57:54.575" v="2930" actId="47"/>
        <pc:sldMkLst>
          <pc:docMk/>
          <pc:sldMk cId="4030665975" sldId="597"/>
        </pc:sldMkLst>
      </pc:sldChg>
      <pc:sldChg chg="delSp modSp add del mod">
        <pc:chgData name="Dr. Virágh Árpád" userId="a2150120-1865-42c0-ab3a-bf5e430f3226" providerId="ADAL" clId="{34B9222C-9F30-44D8-B32A-AE3C2E761B74}" dt="2020-07-17T16:15:02.955" v="2522" actId="47"/>
        <pc:sldMkLst>
          <pc:docMk/>
          <pc:sldMk cId="2096945481" sldId="599"/>
        </pc:sldMkLst>
        <pc:spChg chg="mod">
          <ac:chgData name="Dr. Virágh Árpád" userId="a2150120-1865-42c0-ab3a-bf5e430f3226" providerId="ADAL" clId="{34B9222C-9F30-44D8-B32A-AE3C2E761B74}" dt="2020-07-17T16:09:49.945" v="2457" actId="21"/>
          <ac:spMkLst>
            <pc:docMk/>
            <pc:sldMk cId="2096945481" sldId="599"/>
            <ac:spMk id="33280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10:08.487" v="2460" actId="21"/>
          <ac:spMkLst>
            <pc:docMk/>
            <pc:sldMk cId="2096945481" sldId="599"/>
            <ac:spMk id="332803" creationId="{00000000-0000-0000-0000-000000000000}"/>
          </ac:spMkLst>
        </pc:spChg>
        <pc:picChg chg="del">
          <ac:chgData name="Dr. Virágh Árpád" userId="a2150120-1865-42c0-ab3a-bf5e430f3226" providerId="ADAL" clId="{34B9222C-9F30-44D8-B32A-AE3C2E761B74}" dt="2020-07-17T16:13:10.662" v="2490" actId="21"/>
          <ac:picMkLst>
            <pc:docMk/>
            <pc:sldMk cId="2096945481" sldId="599"/>
            <ac:picMk id="332805" creationId="{00000000-0000-0000-0000-000000000000}"/>
          </ac:picMkLst>
        </pc:picChg>
      </pc:sldChg>
      <pc:sldChg chg="modSp add del mod">
        <pc:chgData name="Dr. Virágh Árpád" userId="a2150120-1865-42c0-ab3a-bf5e430f3226" providerId="ADAL" clId="{34B9222C-9F30-44D8-B32A-AE3C2E761B74}" dt="2020-07-17T15:51:19.777" v="2284" actId="47"/>
        <pc:sldMkLst>
          <pc:docMk/>
          <pc:sldMk cId="3259216208" sldId="601"/>
        </pc:sldMkLst>
        <pc:spChg chg="mod">
          <ac:chgData name="Dr. Virágh Árpád" userId="a2150120-1865-42c0-ab3a-bf5e430f3226" providerId="ADAL" clId="{34B9222C-9F30-44D8-B32A-AE3C2E761B74}" dt="2020-07-17T15:45:30.156" v="2224" actId="21"/>
          <ac:spMkLst>
            <pc:docMk/>
            <pc:sldMk cId="3259216208" sldId="601"/>
            <ac:spMk id="43725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46:05.480" v="2243" actId="27636"/>
          <ac:spMkLst>
            <pc:docMk/>
            <pc:sldMk cId="3259216208" sldId="601"/>
            <ac:spMk id="43725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3657231290" sldId="601"/>
        </pc:sldMkLst>
        <pc:spChg chg="mod">
          <ac:chgData name="Dr. Virágh Árpád" userId="a2150120-1865-42c0-ab3a-bf5e430f3226" providerId="ADAL" clId="{34B9222C-9F30-44D8-B32A-AE3C2E761B74}" dt="2020-07-17T14:29:16.686" v="1886" actId="27636"/>
          <ac:spMkLst>
            <pc:docMk/>
            <pc:sldMk cId="3657231290" sldId="601"/>
            <ac:spMk id="437251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0:37:33.781" v="590" actId="47"/>
        <pc:sldMkLst>
          <pc:docMk/>
          <pc:sldMk cId="2236736956" sldId="605"/>
        </pc:sldMkLst>
      </pc:sldChg>
      <pc:sldChg chg="modSp add del mod">
        <pc:chgData name="Dr. Virágh Árpád" userId="a2150120-1865-42c0-ab3a-bf5e430f3226" providerId="ADAL" clId="{34B9222C-9F30-44D8-B32A-AE3C2E761B74}" dt="2020-07-17T11:02:00.865" v="821" actId="47"/>
        <pc:sldMkLst>
          <pc:docMk/>
          <pc:sldMk cId="1892460769" sldId="609"/>
        </pc:sldMkLst>
        <pc:spChg chg="mod">
          <ac:chgData name="Dr. Virágh Árpád" userId="a2150120-1865-42c0-ab3a-bf5e430f3226" providerId="ADAL" clId="{34B9222C-9F30-44D8-B32A-AE3C2E761B74}" dt="2020-07-17T11:00:21.381" v="809" actId="21"/>
          <ac:spMkLst>
            <pc:docMk/>
            <pc:sldMk cId="1892460769" sldId="609"/>
            <ac:spMk id="325634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03:03.426" v="829" actId="47"/>
        <pc:sldMkLst>
          <pc:docMk/>
          <pc:sldMk cId="3196159340" sldId="610"/>
        </pc:sldMkLst>
        <pc:spChg chg="mod">
          <ac:chgData name="Dr. Virágh Árpád" userId="a2150120-1865-42c0-ab3a-bf5e430f3226" providerId="ADAL" clId="{34B9222C-9F30-44D8-B32A-AE3C2E761B74}" dt="2020-07-17T11:02:07.240" v="822" actId="21"/>
          <ac:spMkLst>
            <pc:docMk/>
            <pc:sldMk cId="3196159340" sldId="610"/>
            <ac:spMk id="325634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1:00:13.841" v="803" actId="27636"/>
          <ac:spMkLst>
            <pc:docMk/>
            <pc:sldMk cId="3196159340" sldId="610"/>
            <ac:spMk id="325635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07:14.223" v="876" actId="47"/>
        <pc:sldMkLst>
          <pc:docMk/>
          <pc:sldMk cId="1924749365" sldId="611"/>
        </pc:sldMkLst>
        <pc:spChg chg="mod">
          <ac:chgData name="Dr. Virágh Árpád" userId="a2150120-1865-42c0-ab3a-bf5e430f3226" providerId="ADAL" clId="{34B9222C-9F30-44D8-B32A-AE3C2E761B74}" dt="2020-07-17T11:00:13.854" v="804" actId="27636"/>
          <ac:spMkLst>
            <pc:docMk/>
            <pc:sldMk cId="1924749365" sldId="611"/>
            <ac:spMk id="325635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37:23.283" v="1043" actId="47"/>
        <pc:sldMkLst>
          <pc:docMk/>
          <pc:sldMk cId="360124682" sldId="612"/>
        </pc:sldMkLst>
        <pc:spChg chg="mod">
          <ac:chgData name="Dr. Virágh Árpád" userId="a2150120-1865-42c0-ab3a-bf5e430f3226" providerId="ADAL" clId="{34B9222C-9F30-44D8-B32A-AE3C2E761B74}" dt="2020-07-17T11:35:42.607" v="1016" actId="21"/>
          <ac:spMkLst>
            <pc:docMk/>
            <pc:sldMk cId="360124682" sldId="612"/>
            <ac:spMk id="321538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1:00:13.902" v="807" actId="27636"/>
          <ac:spMkLst>
            <pc:docMk/>
            <pc:sldMk cId="360124682" sldId="612"/>
            <ac:spMk id="321539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40:24.012" v="1066" actId="47"/>
        <pc:sldMkLst>
          <pc:docMk/>
          <pc:sldMk cId="1929024037" sldId="613"/>
        </pc:sldMkLst>
        <pc:spChg chg="mod">
          <ac:chgData name="Dr. Virágh Árpád" userId="a2150120-1865-42c0-ab3a-bf5e430f3226" providerId="ADAL" clId="{34B9222C-9F30-44D8-B32A-AE3C2E761B74}" dt="2020-07-17T11:37:33.877" v="1044" actId="21"/>
          <ac:spMkLst>
            <pc:docMk/>
            <pc:sldMk cId="1929024037" sldId="613"/>
            <ac:spMk id="321538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2:13:41.542" v="1181" actId="47"/>
        <pc:sldMkLst>
          <pc:docMk/>
          <pc:sldMk cId="2446951224" sldId="614"/>
        </pc:sldMkLst>
        <pc:spChg chg="mod">
          <ac:chgData name="Dr. Virágh Árpád" userId="a2150120-1865-42c0-ab3a-bf5e430f3226" providerId="ADAL" clId="{34B9222C-9F30-44D8-B32A-AE3C2E761B74}" dt="2020-07-17T11:40:29.146" v="1067" actId="21"/>
          <ac:spMkLst>
            <pc:docMk/>
            <pc:sldMk cId="2446951224" sldId="614"/>
            <ac:spMk id="321538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2:13:38.745" v="1180" actId="27636"/>
          <ac:spMkLst>
            <pc:docMk/>
            <pc:sldMk cId="2446951224" sldId="614"/>
            <ac:spMk id="321539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1:35:37.165" v="1015" actId="47"/>
        <pc:sldMkLst>
          <pc:docMk/>
          <pc:sldMk cId="1996992581" sldId="615"/>
        </pc:sldMkLst>
        <pc:spChg chg="mod">
          <ac:chgData name="Dr. Virágh Árpád" userId="a2150120-1865-42c0-ab3a-bf5e430f3226" providerId="ADAL" clId="{34B9222C-9F30-44D8-B32A-AE3C2E761B74}" dt="2020-07-17T11:33:53.750" v="1004" actId="21"/>
          <ac:spMkLst>
            <pc:docMk/>
            <pc:sldMk cId="1996992581" sldId="615"/>
            <ac:spMk id="321539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52:47.919" v="2856" actId="47"/>
        <pc:sldMkLst>
          <pc:docMk/>
          <pc:sldMk cId="1812028806" sldId="618"/>
        </pc:sldMkLst>
        <pc:spChg chg="mod">
          <ac:chgData name="Dr. Virágh Árpád" userId="a2150120-1865-42c0-ab3a-bf5e430f3226" providerId="ADAL" clId="{34B9222C-9F30-44D8-B32A-AE3C2E761B74}" dt="2020-07-17T16:50:09.097" v="2841" actId="21"/>
          <ac:spMkLst>
            <pc:docMk/>
            <pc:sldMk cId="1812028806" sldId="618"/>
            <ac:spMk id="45670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51:01.773" v="2845" actId="21"/>
          <ac:spMkLst>
            <pc:docMk/>
            <pc:sldMk cId="1812028806" sldId="618"/>
            <ac:spMk id="456707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3:20:29.546" v="1224" actId="47"/>
        <pc:sldMkLst>
          <pc:docMk/>
          <pc:sldMk cId="4142628988" sldId="619"/>
        </pc:sldMkLst>
        <pc:spChg chg="mod">
          <ac:chgData name="Dr. Virágh Árpád" userId="a2150120-1865-42c0-ab3a-bf5e430f3226" providerId="ADAL" clId="{34B9222C-9F30-44D8-B32A-AE3C2E761B74}" dt="2020-07-17T13:18:21.182" v="1192" actId="21"/>
          <ac:spMkLst>
            <pc:docMk/>
            <pc:sldMk cId="4142628988" sldId="619"/>
            <ac:spMk id="321538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3:18:15.346" v="1190" actId="27636"/>
          <ac:spMkLst>
            <pc:docMk/>
            <pc:sldMk cId="4142628988" sldId="619"/>
            <ac:spMk id="321539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4:30:09.436" v="1890" actId="47"/>
        <pc:sldMkLst>
          <pc:docMk/>
          <pc:sldMk cId="2748404518" sldId="620"/>
        </pc:sldMkLst>
        <pc:spChg chg="mod">
          <ac:chgData name="Dr. Virágh Árpád" userId="a2150120-1865-42c0-ab3a-bf5e430f3226" providerId="ADAL" clId="{34B9222C-9F30-44D8-B32A-AE3C2E761B74}" dt="2020-07-17T13:20:35.521" v="1225" actId="21"/>
          <ac:spMkLst>
            <pc:docMk/>
            <pc:sldMk cId="2748404518" sldId="620"/>
            <ac:spMk id="321538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3:18:15.381" v="1191" actId="27636"/>
          <ac:spMkLst>
            <pc:docMk/>
            <pc:sldMk cId="2748404518" sldId="620"/>
            <ac:spMk id="321539" creationId="{00000000-0000-0000-0000-000000000000}"/>
          </ac:spMkLst>
        </pc:spChg>
      </pc:sldChg>
      <pc:sldChg chg="addSp delSp modSp add del mod">
        <pc:chgData name="Dr. Virágh Árpád" userId="a2150120-1865-42c0-ab3a-bf5e430f3226" providerId="ADAL" clId="{34B9222C-9F30-44D8-B32A-AE3C2E761B74}" dt="2020-07-17T16:54:44.456" v="2894" actId="47"/>
        <pc:sldMkLst>
          <pc:docMk/>
          <pc:sldMk cId="620226413" sldId="621"/>
        </pc:sldMkLst>
        <pc:spChg chg="mod">
          <ac:chgData name="Dr. Virágh Árpád" userId="a2150120-1865-42c0-ab3a-bf5e430f3226" providerId="ADAL" clId="{34B9222C-9F30-44D8-B32A-AE3C2E761B74}" dt="2020-07-17T15:06:19.730" v="2122" actId="6549"/>
          <ac:spMkLst>
            <pc:docMk/>
            <pc:sldMk cId="620226413" sldId="621"/>
            <ac:spMk id="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06:13.320" v="2121" actId="20577"/>
          <ac:spMkLst>
            <pc:docMk/>
            <pc:sldMk cId="620226413" sldId="621"/>
            <ac:spMk id="32870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52:53.861" v="2858" actId="27636"/>
          <ac:spMkLst>
            <pc:docMk/>
            <pc:sldMk cId="620226413" sldId="621"/>
            <ac:spMk id="328707" creationId="{00000000-0000-0000-0000-000000000000}"/>
          </ac:spMkLst>
        </pc:spChg>
        <pc:picChg chg="add del">
          <ac:chgData name="Dr. Virágh Árpád" userId="a2150120-1865-42c0-ab3a-bf5e430f3226" providerId="ADAL" clId="{34B9222C-9F30-44D8-B32A-AE3C2E761B74}" dt="2020-07-17T15:06:33.049" v="2124" actId="21"/>
          <ac:picMkLst>
            <pc:docMk/>
            <pc:sldMk cId="620226413" sldId="621"/>
            <ac:picMk id="2" creationId="{FB521887-CE84-40B8-B7E6-06F12718D973}"/>
          </ac:picMkLst>
        </pc:picChg>
        <pc:picChg chg="add del">
          <ac:chgData name="Dr. Virágh Árpád" userId="a2150120-1865-42c0-ab3a-bf5e430f3226" providerId="ADAL" clId="{34B9222C-9F30-44D8-B32A-AE3C2E761B74}" dt="2020-07-17T15:06:43.814" v="2128" actId="22"/>
          <ac:picMkLst>
            <pc:docMk/>
            <pc:sldMk cId="620226413" sldId="621"/>
            <ac:picMk id="4" creationId="{A8381F96-C9C0-42DD-A07F-87819281221D}"/>
          </ac:picMkLst>
        </pc:picChg>
        <pc:picChg chg="add">
          <ac:chgData name="Dr. Virágh Árpád" userId="a2150120-1865-42c0-ab3a-bf5e430f3226" providerId="ADAL" clId="{34B9222C-9F30-44D8-B32A-AE3C2E761B74}" dt="2020-07-17T15:06:43.821" v="2129" actId="22"/>
          <ac:picMkLst>
            <pc:docMk/>
            <pc:sldMk cId="620226413" sldId="621"/>
            <ac:picMk id="5" creationId="{AC1635C0-AB66-4554-A72B-CA0311FB4F0B}"/>
          </ac:picMkLst>
        </pc:picChg>
        <pc:picChg chg="add mod modCrop">
          <ac:chgData name="Dr. Virágh Árpád" userId="a2150120-1865-42c0-ab3a-bf5e430f3226" providerId="ADAL" clId="{34B9222C-9F30-44D8-B32A-AE3C2E761B74}" dt="2020-07-17T15:08:47.295" v="2146" actId="14100"/>
          <ac:picMkLst>
            <pc:docMk/>
            <pc:sldMk cId="620226413" sldId="621"/>
            <ac:picMk id="9" creationId="{AC476E0A-EE90-4514-87AF-D471C3BCB5FB}"/>
          </ac:picMkLst>
        </pc:picChg>
      </pc:sldChg>
      <pc:sldChg chg="modSp add del mod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2268201252" sldId="622"/>
        </pc:sldMkLst>
        <pc:spChg chg="mod">
          <ac:chgData name="Dr. Virágh Árpád" userId="a2150120-1865-42c0-ab3a-bf5e430f3226" providerId="ADAL" clId="{34B9222C-9F30-44D8-B32A-AE3C2E761B74}" dt="2020-07-17T14:29:16.713" v="1888" actId="27636"/>
          <ac:spMkLst>
            <pc:docMk/>
            <pc:sldMk cId="2268201252" sldId="622"/>
            <ac:spMk id="43725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5:57:15.051" v="2348" actId="47"/>
        <pc:sldMkLst>
          <pc:docMk/>
          <pc:sldMk cId="2565115202" sldId="622"/>
        </pc:sldMkLst>
        <pc:spChg chg="mod">
          <ac:chgData name="Dr. Virágh Árpád" userId="a2150120-1865-42c0-ab3a-bf5e430f3226" providerId="ADAL" clId="{34B9222C-9F30-44D8-B32A-AE3C2E761B74}" dt="2020-07-17T15:53:14.110" v="2296" actId="21"/>
          <ac:spMkLst>
            <pc:docMk/>
            <pc:sldMk cId="2565115202" sldId="622"/>
            <ac:spMk id="437250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00:04.730" v="2373" actId="47"/>
        <pc:sldMkLst>
          <pc:docMk/>
          <pc:sldMk cId="1113207356" sldId="626"/>
        </pc:sldMkLst>
        <pc:spChg chg="mod">
          <ac:chgData name="Dr. Virágh Árpád" userId="a2150120-1865-42c0-ab3a-bf5e430f3226" providerId="ADAL" clId="{34B9222C-9F30-44D8-B32A-AE3C2E761B74}" dt="2020-07-17T15:57:20.055" v="2349" actId="21"/>
          <ac:spMkLst>
            <pc:docMk/>
            <pc:sldMk cId="1113207356" sldId="626"/>
            <ac:spMk id="43622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5:57:58.041" v="2353" actId="21"/>
          <ac:spMkLst>
            <pc:docMk/>
            <pc:sldMk cId="1113207356" sldId="626"/>
            <ac:spMk id="436227" creationId="{00000000-0000-0000-0000-000000000000}"/>
          </ac:spMkLst>
        </pc:spChg>
      </pc:sldChg>
      <pc:sldChg chg="add del">
        <pc:chgData name="Dr. Virágh Árpád" userId="a2150120-1865-42c0-ab3a-bf5e430f3226" providerId="ADAL" clId="{34B9222C-9F30-44D8-B32A-AE3C2E761B74}" dt="2020-07-17T14:32:11.014" v="1899" actId="2696"/>
        <pc:sldMkLst>
          <pc:docMk/>
          <pc:sldMk cId="2070278744" sldId="626"/>
        </pc:sldMkLst>
      </pc:sldChg>
      <pc:sldChg chg="modSp add del mod">
        <pc:chgData name="Dr. Virágh Árpád" userId="a2150120-1865-42c0-ab3a-bf5e430f3226" providerId="ADAL" clId="{34B9222C-9F30-44D8-B32A-AE3C2E761B74}" dt="2020-07-17T11:29:58.951" v="966" actId="47"/>
        <pc:sldMkLst>
          <pc:docMk/>
          <pc:sldMk cId="1436784666" sldId="629"/>
        </pc:sldMkLst>
        <pc:spChg chg="mod">
          <ac:chgData name="Dr. Virágh Árpád" userId="a2150120-1865-42c0-ab3a-bf5e430f3226" providerId="ADAL" clId="{34B9222C-9F30-44D8-B32A-AE3C2E761B74}" dt="2020-07-17T11:26:59.066" v="942" actId="21"/>
          <ac:spMkLst>
            <pc:docMk/>
            <pc:sldMk cId="1436784666" sldId="629"/>
            <ac:spMk id="39117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1:27:59.680" v="953" actId="27636"/>
          <ac:spMkLst>
            <pc:docMk/>
            <pc:sldMk cId="1436784666" sldId="629"/>
            <ac:spMk id="39117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0:45:00.576" v="674" actId="47"/>
        <pc:sldMkLst>
          <pc:docMk/>
          <pc:sldMk cId="1990678879" sldId="634"/>
        </pc:sldMkLst>
        <pc:spChg chg="mod">
          <ac:chgData name="Dr. Virágh Árpád" userId="a2150120-1865-42c0-ab3a-bf5e430f3226" providerId="ADAL" clId="{34B9222C-9F30-44D8-B32A-AE3C2E761B74}" dt="2020-07-17T10:40:51.383" v="635" actId="21"/>
          <ac:spMkLst>
            <pc:docMk/>
            <pc:sldMk cId="1990678879" sldId="634"/>
            <ac:spMk id="378882" creationId="{00000000-0000-0000-0000-000000000000}"/>
          </ac:spMkLst>
        </pc:spChg>
      </pc:sldChg>
      <pc:sldChg chg="addSp delSp modSp add mod">
        <pc:chgData name="Dr. Virágh Árpád" userId="a2150120-1865-42c0-ab3a-bf5e430f3226" providerId="ADAL" clId="{34B9222C-9F30-44D8-B32A-AE3C2E761B74}" dt="2020-07-17T10:27:56.941" v="491" actId="20577"/>
        <pc:sldMkLst>
          <pc:docMk/>
          <pc:sldMk cId="396384207" sldId="635"/>
        </pc:sldMkLst>
        <pc:spChg chg="mod">
          <ac:chgData name="Dr. Virágh Árpád" userId="a2150120-1865-42c0-ab3a-bf5e430f3226" providerId="ADAL" clId="{34B9222C-9F30-44D8-B32A-AE3C2E761B74}" dt="2020-07-17T10:27:56.941" v="491" actId="20577"/>
          <ac:spMkLst>
            <pc:docMk/>
            <pc:sldMk cId="396384207" sldId="635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34B9222C-9F30-44D8-B32A-AE3C2E761B74}" dt="2020-07-17T10:26:50.246" v="478"/>
          <ac:spMkLst>
            <pc:docMk/>
            <pc:sldMk cId="396384207" sldId="635"/>
            <ac:spMk id="4" creationId="{DC513BED-2358-4E4C-8171-FD0CFDD68FF2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30:48.831" v="551" actId="20577"/>
        <pc:sldMkLst>
          <pc:docMk/>
          <pc:sldMk cId="1559310430" sldId="636"/>
        </pc:sldMkLst>
        <pc:spChg chg="mod">
          <ac:chgData name="Dr. Virágh Árpád" userId="a2150120-1865-42c0-ab3a-bf5e430f3226" providerId="ADAL" clId="{34B9222C-9F30-44D8-B32A-AE3C2E761B74}" dt="2020-07-17T10:28:23.758" v="493"/>
          <ac:spMkLst>
            <pc:docMk/>
            <pc:sldMk cId="1559310430" sldId="63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30:48.831" v="551" actId="20577"/>
          <ac:spMkLst>
            <pc:docMk/>
            <pc:sldMk cId="1559310430" sldId="63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33:20.969" v="566" actId="207"/>
        <pc:sldMkLst>
          <pc:docMk/>
          <pc:sldMk cId="668218410" sldId="637"/>
        </pc:sldMkLst>
        <pc:spChg chg="mod">
          <ac:chgData name="Dr. Virágh Árpád" userId="a2150120-1865-42c0-ab3a-bf5e430f3226" providerId="ADAL" clId="{34B9222C-9F30-44D8-B32A-AE3C2E761B74}" dt="2020-07-17T10:31:39.119" v="555"/>
          <ac:spMkLst>
            <pc:docMk/>
            <pc:sldMk cId="668218410" sldId="63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33:20.969" v="566" actId="207"/>
          <ac:spMkLst>
            <pc:docMk/>
            <pc:sldMk cId="668218410" sldId="63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43:59.335" v="660" actId="207"/>
        <pc:sldMkLst>
          <pc:docMk/>
          <pc:sldMk cId="462250758" sldId="638"/>
        </pc:sldMkLst>
        <pc:spChg chg="mod">
          <ac:chgData name="Dr. Virágh Árpád" userId="a2150120-1865-42c0-ab3a-bf5e430f3226" providerId="ADAL" clId="{34B9222C-9F30-44D8-B32A-AE3C2E761B74}" dt="2020-07-17T10:41:27.073" v="640" actId="255"/>
          <ac:spMkLst>
            <pc:docMk/>
            <pc:sldMk cId="462250758" sldId="63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43:59.335" v="660" actId="207"/>
          <ac:spMkLst>
            <pc:docMk/>
            <pc:sldMk cId="462250758" sldId="63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47:24.492" v="687" actId="207"/>
        <pc:sldMkLst>
          <pc:docMk/>
          <pc:sldMk cId="1202049821" sldId="639"/>
        </pc:sldMkLst>
        <pc:spChg chg="mod">
          <ac:chgData name="Dr. Virágh Árpád" userId="a2150120-1865-42c0-ab3a-bf5e430f3226" providerId="ADAL" clId="{34B9222C-9F30-44D8-B32A-AE3C2E761B74}" dt="2020-07-17T10:44:50.922" v="672" actId="207"/>
          <ac:spMkLst>
            <pc:docMk/>
            <pc:sldMk cId="1202049821" sldId="63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47:24.492" v="687" actId="207"/>
          <ac:spMkLst>
            <pc:docMk/>
            <pc:sldMk cId="1202049821" sldId="63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50:52.250" v="2280" actId="27636"/>
        <pc:sldMkLst>
          <pc:docMk/>
          <pc:sldMk cId="639983496" sldId="640"/>
        </pc:sldMkLst>
        <pc:spChg chg="mod">
          <ac:chgData name="Dr. Virágh Árpád" userId="a2150120-1865-42c0-ab3a-bf5e430f3226" providerId="ADAL" clId="{34B9222C-9F30-44D8-B32A-AE3C2E761B74}" dt="2020-07-17T15:50:52.250" v="2280" actId="27636"/>
          <ac:spMkLst>
            <pc:docMk/>
            <pc:sldMk cId="639983496" sldId="64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40:33.247" v="633" actId="27636"/>
        <pc:sldMkLst>
          <pc:docMk/>
          <pc:sldMk cId="1898245351" sldId="641"/>
        </pc:sldMkLst>
        <pc:spChg chg="mod">
          <ac:chgData name="Dr. Virágh Árpád" userId="a2150120-1865-42c0-ab3a-bf5e430f3226" providerId="ADAL" clId="{34B9222C-9F30-44D8-B32A-AE3C2E761B74}" dt="2020-07-17T10:38:38.552" v="609" actId="6549"/>
          <ac:spMkLst>
            <pc:docMk/>
            <pc:sldMk cId="1898245351" sldId="64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40:33.247" v="633" actId="27636"/>
          <ac:spMkLst>
            <pc:docMk/>
            <pc:sldMk cId="1898245351" sldId="64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48:52.015" v="703" actId="20577"/>
        <pc:sldMkLst>
          <pc:docMk/>
          <pc:sldMk cId="4012754597" sldId="642"/>
        </pc:sldMkLst>
        <pc:spChg chg="mod">
          <ac:chgData name="Dr. Virágh Árpád" userId="a2150120-1865-42c0-ab3a-bf5e430f3226" providerId="ADAL" clId="{34B9222C-9F30-44D8-B32A-AE3C2E761B74}" dt="2020-07-17T10:48:02.841" v="692"/>
          <ac:spMkLst>
            <pc:docMk/>
            <pc:sldMk cId="4012754597" sldId="64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48:52.015" v="703" actId="20577"/>
          <ac:spMkLst>
            <pc:docMk/>
            <pc:sldMk cId="4012754597" sldId="64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51:11.796" v="742" actId="255"/>
        <pc:sldMkLst>
          <pc:docMk/>
          <pc:sldMk cId="895545483" sldId="643"/>
        </pc:sldMkLst>
        <pc:spChg chg="mod">
          <ac:chgData name="Dr. Virágh Árpád" userId="a2150120-1865-42c0-ab3a-bf5e430f3226" providerId="ADAL" clId="{34B9222C-9F30-44D8-B32A-AE3C2E761B74}" dt="2020-07-17T10:50:51.951" v="739" actId="21"/>
          <ac:spMkLst>
            <pc:docMk/>
            <pc:sldMk cId="895545483" sldId="64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51:11.796" v="742" actId="255"/>
          <ac:spMkLst>
            <pc:docMk/>
            <pc:sldMk cId="895545483" sldId="64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53:58.601" v="768" actId="207"/>
        <pc:sldMkLst>
          <pc:docMk/>
          <pc:sldMk cId="3264471015" sldId="644"/>
        </pc:sldMkLst>
        <pc:spChg chg="mod">
          <ac:chgData name="Dr. Virágh Árpád" userId="a2150120-1865-42c0-ab3a-bf5e430f3226" providerId="ADAL" clId="{34B9222C-9F30-44D8-B32A-AE3C2E761B74}" dt="2020-07-17T10:51:46.293" v="748"/>
          <ac:spMkLst>
            <pc:docMk/>
            <pc:sldMk cId="3264471015" sldId="64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53:58.601" v="768" actId="207"/>
          <ac:spMkLst>
            <pc:docMk/>
            <pc:sldMk cId="3264471015" sldId="64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55:42.763" v="784" actId="20577"/>
        <pc:sldMkLst>
          <pc:docMk/>
          <pc:sldMk cId="1385370974" sldId="645"/>
        </pc:sldMkLst>
        <pc:spChg chg="mod">
          <ac:chgData name="Dr. Virágh Árpád" userId="a2150120-1865-42c0-ab3a-bf5e430f3226" providerId="ADAL" clId="{34B9222C-9F30-44D8-B32A-AE3C2E761B74}" dt="2020-07-17T10:54:27.235" v="772"/>
          <ac:spMkLst>
            <pc:docMk/>
            <pc:sldMk cId="1385370974" sldId="64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55:42.763" v="784" actId="20577"/>
          <ac:spMkLst>
            <pc:docMk/>
            <pc:sldMk cId="1385370974" sldId="64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0:58:57.840" v="801" actId="14100"/>
        <pc:sldMkLst>
          <pc:docMk/>
          <pc:sldMk cId="3461637733" sldId="646"/>
        </pc:sldMkLst>
        <pc:spChg chg="mod">
          <ac:chgData name="Dr. Virágh Árpád" userId="a2150120-1865-42c0-ab3a-bf5e430f3226" providerId="ADAL" clId="{34B9222C-9F30-44D8-B32A-AE3C2E761B74}" dt="2020-07-17T10:56:09.137" v="786"/>
          <ac:spMkLst>
            <pc:docMk/>
            <pc:sldMk cId="3461637733" sldId="64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0:58:57.840" v="801" actId="14100"/>
          <ac:spMkLst>
            <pc:docMk/>
            <pc:sldMk cId="3461637733" sldId="646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34B9222C-9F30-44D8-B32A-AE3C2E761B74}" dt="2020-07-17T10:48:13.069" v="697"/>
        <pc:sldMkLst>
          <pc:docMk/>
          <pc:sldMk cId="1032402311" sldId="647"/>
        </pc:sldMkLst>
      </pc:sldChg>
      <pc:sldChg chg="modSp add mod">
        <pc:chgData name="Dr. Virágh Árpád" userId="a2150120-1865-42c0-ab3a-bf5e430f3226" providerId="ADAL" clId="{34B9222C-9F30-44D8-B32A-AE3C2E761B74}" dt="2020-07-17T11:29:46.489" v="965" actId="20577"/>
        <pc:sldMkLst>
          <pc:docMk/>
          <pc:sldMk cId="3427554846" sldId="648"/>
        </pc:sldMkLst>
        <pc:spChg chg="mod">
          <ac:chgData name="Dr. Virágh Árpád" userId="a2150120-1865-42c0-ab3a-bf5e430f3226" providerId="ADAL" clId="{34B9222C-9F30-44D8-B32A-AE3C2E761B74}" dt="2020-07-17T11:27:50.870" v="951"/>
          <ac:spMkLst>
            <pc:docMk/>
            <pc:sldMk cId="3427554846" sldId="64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29:46.489" v="965" actId="20577"/>
          <ac:spMkLst>
            <pc:docMk/>
            <pc:sldMk cId="3427554846" sldId="64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32:19.609" v="991" actId="20577"/>
        <pc:sldMkLst>
          <pc:docMk/>
          <pc:sldMk cId="2547258858" sldId="649"/>
        </pc:sldMkLst>
        <pc:spChg chg="mod">
          <ac:chgData name="Dr. Virágh Árpád" userId="a2150120-1865-42c0-ab3a-bf5e430f3226" providerId="ADAL" clId="{34B9222C-9F30-44D8-B32A-AE3C2E761B74}" dt="2020-07-17T11:32:19.609" v="991" actId="20577"/>
          <ac:spMkLst>
            <pc:docMk/>
            <pc:sldMk cId="2547258858" sldId="64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32:06.113" v="983"/>
          <ac:spMkLst>
            <pc:docMk/>
            <pc:sldMk cId="2547258858" sldId="64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33:31.778" v="1002" actId="12"/>
        <pc:sldMkLst>
          <pc:docMk/>
          <pc:sldMk cId="3683088902" sldId="650"/>
        </pc:sldMkLst>
        <pc:spChg chg="mod">
          <ac:chgData name="Dr. Virágh Árpád" userId="a2150120-1865-42c0-ab3a-bf5e430f3226" providerId="ADAL" clId="{34B9222C-9F30-44D8-B32A-AE3C2E761B74}" dt="2020-07-17T11:32:45.671" v="995"/>
          <ac:spMkLst>
            <pc:docMk/>
            <pc:sldMk cId="3683088902" sldId="65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33:31.778" v="1002" actId="12"/>
          <ac:spMkLst>
            <pc:docMk/>
            <pc:sldMk cId="3683088902" sldId="65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35:12.685" v="1014" actId="207"/>
        <pc:sldMkLst>
          <pc:docMk/>
          <pc:sldMk cId="944459777" sldId="651"/>
        </pc:sldMkLst>
        <pc:spChg chg="mod">
          <ac:chgData name="Dr. Virágh Árpád" userId="a2150120-1865-42c0-ab3a-bf5e430f3226" providerId="ADAL" clId="{34B9222C-9F30-44D8-B32A-AE3C2E761B74}" dt="2020-07-17T11:35:12.685" v="1014" actId="207"/>
          <ac:spMkLst>
            <pc:docMk/>
            <pc:sldMk cId="944459777" sldId="65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37:01.811" v="1042" actId="20577"/>
        <pc:sldMkLst>
          <pc:docMk/>
          <pc:sldMk cId="2735208920" sldId="652"/>
        </pc:sldMkLst>
        <pc:spChg chg="mod">
          <ac:chgData name="Dr. Virágh Árpád" userId="a2150120-1865-42c0-ab3a-bf5e430f3226" providerId="ADAL" clId="{34B9222C-9F30-44D8-B32A-AE3C2E761B74}" dt="2020-07-17T11:36:12.138" v="1035" actId="14100"/>
          <ac:spMkLst>
            <pc:docMk/>
            <pc:sldMk cId="2735208920" sldId="65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37:01.811" v="1042" actId="20577"/>
          <ac:spMkLst>
            <pc:docMk/>
            <pc:sldMk cId="2735208920" sldId="65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39:26.553" v="1060" actId="20577"/>
        <pc:sldMkLst>
          <pc:docMk/>
          <pc:sldMk cId="378474226" sldId="653"/>
        </pc:sldMkLst>
        <pc:spChg chg="mod">
          <ac:chgData name="Dr. Virágh Árpád" userId="a2150120-1865-42c0-ab3a-bf5e430f3226" providerId="ADAL" clId="{34B9222C-9F30-44D8-B32A-AE3C2E761B74}" dt="2020-07-17T11:37:45.212" v="1046"/>
          <ac:spMkLst>
            <pc:docMk/>
            <pc:sldMk cId="378474226" sldId="65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39:26.553" v="1060" actId="20577"/>
          <ac:spMkLst>
            <pc:docMk/>
            <pc:sldMk cId="378474226" sldId="65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1:31:36.840" v="978" actId="20577"/>
        <pc:sldMkLst>
          <pc:docMk/>
          <pc:sldMk cId="1873265020" sldId="654"/>
        </pc:sldMkLst>
        <pc:spChg chg="mod">
          <ac:chgData name="Dr. Virágh Árpád" userId="a2150120-1865-42c0-ab3a-bf5e430f3226" providerId="ADAL" clId="{34B9222C-9F30-44D8-B32A-AE3C2E761B74}" dt="2020-07-17T11:30:24.716" v="971"/>
          <ac:spMkLst>
            <pc:docMk/>
            <pc:sldMk cId="1873265020" sldId="65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1:31:36.840" v="978" actId="20577"/>
          <ac:spMkLst>
            <pc:docMk/>
            <pc:sldMk cId="1873265020" sldId="65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2:13:18.304" v="1178" actId="20577"/>
        <pc:sldMkLst>
          <pc:docMk/>
          <pc:sldMk cId="840661976" sldId="655"/>
        </pc:sldMkLst>
        <pc:spChg chg="mod">
          <ac:chgData name="Dr. Virágh Árpád" userId="a2150120-1865-42c0-ab3a-bf5e430f3226" providerId="ADAL" clId="{34B9222C-9F30-44D8-B32A-AE3C2E761B74}" dt="2020-07-17T11:40:44.698" v="1069"/>
          <ac:spMkLst>
            <pc:docMk/>
            <pc:sldMk cId="840661976" sldId="65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2:13:18.304" v="1178" actId="20577"/>
          <ac:spMkLst>
            <pc:docMk/>
            <pc:sldMk cId="840661976" sldId="65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3:20:19.630" v="1223" actId="20577"/>
        <pc:sldMkLst>
          <pc:docMk/>
          <pc:sldMk cId="2103608277" sldId="656"/>
        </pc:sldMkLst>
        <pc:spChg chg="mod">
          <ac:chgData name="Dr. Virágh Árpád" userId="a2150120-1865-42c0-ab3a-bf5e430f3226" providerId="ADAL" clId="{34B9222C-9F30-44D8-B32A-AE3C2E761B74}" dt="2020-07-17T13:18:33.598" v="1194"/>
          <ac:spMkLst>
            <pc:docMk/>
            <pc:sldMk cId="2103608277" sldId="65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3:20:19.630" v="1223" actId="20577"/>
          <ac:spMkLst>
            <pc:docMk/>
            <pc:sldMk cId="2103608277" sldId="656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34B9222C-9F30-44D8-B32A-AE3C2E761B74}" dt="2020-07-17T13:30:24.514" v="1315"/>
        <pc:sldMkLst>
          <pc:docMk/>
          <pc:sldMk cId="79918901" sldId="657"/>
        </pc:sldMkLst>
        <pc:spChg chg="mod">
          <ac:chgData name="Dr. Virágh Árpád" userId="a2150120-1865-42c0-ab3a-bf5e430f3226" providerId="ADAL" clId="{34B9222C-9F30-44D8-B32A-AE3C2E761B74}" dt="2020-07-17T13:20:44.339" v="1227"/>
          <ac:spMkLst>
            <pc:docMk/>
            <pc:sldMk cId="79918901" sldId="65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3:24:27.942" v="1267" actId="20577"/>
          <ac:spMkLst>
            <pc:docMk/>
            <pc:sldMk cId="79918901" sldId="657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34B9222C-9F30-44D8-B32A-AE3C2E761B74}" dt="2020-07-17T13:30:17.328" v="1313"/>
          <ac:spMkLst>
            <pc:docMk/>
            <pc:sldMk cId="79918901" sldId="657"/>
            <ac:spMk id="4" creationId="{27508B40-1831-4EF3-AD4E-45D23386909A}"/>
          </ac:spMkLst>
        </pc:spChg>
        <pc:spChg chg="add del mod">
          <ac:chgData name="Dr. Virágh Árpád" userId="a2150120-1865-42c0-ab3a-bf5e430f3226" providerId="ADAL" clId="{34B9222C-9F30-44D8-B32A-AE3C2E761B74}" dt="2020-07-17T13:30:24.514" v="1315"/>
          <ac:spMkLst>
            <pc:docMk/>
            <pc:sldMk cId="79918901" sldId="657"/>
            <ac:spMk id="5" creationId="{5FF3C7FB-EEBD-4ED0-99A6-0230887ED9ED}"/>
          </ac:spMkLst>
        </pc:spChg>
      </pc:sldChg>
      <pc:sldChg chg="modSp add mod">
        <pc:chgData name="Dr. Virágh Árpád" userId="a2150120-1865-42c0-ab3a-bf5e430f3226" providerId="ADAL" clId="{34B9222C-9F30-44D8-B32A-AE3C2E761B74}" dt="2020-07-17T14:33:58.415" v="1947" actId="207"/>
        <pc:sldMkLst>
          <pc:docMk/>
          <pc:sldMk cId="3689814054" sldId="658"/>
        </pc:sldMkLst>
        <pc:spChg chg="mod">
          <ac:chgData name="Dr. Virágh Árpád" userId="a2150120-1865-42c0-ab3a-bf5e430f3226" providerId="ADAL" clId="{34B9222C-9F30-44D8-B32A-AE3C2E761B74}" dt="2020-07-17T14:33:05.633" v="1932" actId="20577"/>
          <ac:spMkLst>
            <pc:docMk/>
            <pc:sldMk cId="3689814054" sldId="65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4:33:58.415" v="1947" actId="207"/>
          <ac:spMkLst>
            <pc:docMk/>
            <pc:sldMk cId="3689814054" sldId="658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34B9222C-9F30-44D8-B32A-AE3C2E761B74}" dt="2020-07-17T14:48:49.646" v="2083" actId="1076"/>
        <pc:sldMkLst>
          <pc:docMk/>
          <pc:sldMk cId="4095999516" sldId="659"/>
        </pc:sldMkLst>
        <pc:spChg chg="mod">
          <ac:chgData name="Dr. Virágh Árpád" userId="a2150120-1865-42c0-ab3a-bf5e430f3226" providerId="ADAL" clId="{34B9222C-9F30-44D8-B32A-AE3C2E761B74}" dt="2020-07-17T14:34:41.901" v="1958" actId="20577"/>
          <ac:spMkLst>
            <pc:docMk/>
            <pc:sldMk cId="4095999516" sldId="65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4:48:49.646" v="2083" actId="1076"/>
          <ac:spMkLst>
            <pc:docMk/>
            <pc:sldMk cId="4095999516" sldId="659"/>
            <ac:spMk id="3" creationId="{8281441D-41EF-429C-A5B4-4713131B62F6}"/>
          </ac:spMkLst>
        </pc:spChg>
        <pc:spChg chg="add mod">
          <ac:chgData name="Dr. Virágh Árpád" userId="a2150120-1865-42c0-ab3a-bf5e430f3226" providerId="ADAL" clId="{34B9222C-9F30-44D8-B32A-AE3C2E761B74}" dt="2020-07-17T14:43:32.185" v="2051" actId="14100"/>
          <ac:spMkLst>
            <pc:docMk/>
            <pc:sldMk cId="4095999516" sldId="659"/>
            <ac:spMk id="14" creationId="{4103A880-DF55-4D41-BDB6-08F36AFA65A7}"/>
          </ac:spMkLst>
        </pc:spChg>
        <pc:spChg chg="add del mod">
          <ac:chgData name="Dr. Virágh Árpád" userId="a2150120-1865-42c0-ab3a-bf5e430f3226" providerId="ADAL" clId="{34B9222C-9F30-44D8-B32A-AE3C2E761B74}" dt="2020-07-17T14:41:17.297" v="2003"/>
          <ac:spMkLst>
            <pc:docMk/>
            <pc:sldMk cId="4095999516" sldId="659"/>
            <ac:spMk id="15" creationId="{91B0E902-18DD-498B-8F68-1A5EFFFA88F8}"/>
          </ac:spMkLst>
        </pc:spChg>
        <pc:spChg chg="add del mod">
          <ac:chgData name="Dr. Virágh Árpád" userId="a2150120-1865-42c0-ab3a-bf5e430f3226" providerId="ADAL" clId="{34B9222C-9F30-44D8-B32A-AE3C2E761B74}" dt="2020-07-17T14:41:17.300" v="2005"/>
          <ac:spMkLst>
            <pc:docMk/>
            <pc:sldMk cId="4095999516" sldId="659"/>
            <ac:spMk id="16" creationId="{02A9D8EF-7DE1-4063-B7C0-FC5AD1DF33E9}"/>
          </ac:spMkLst>
        </pc:spChg>
        <pc:spChg chg="add mod">
          <ac:chgData name="Dr. Virágh Árpád" userId="a2150120-1865-42c0-ab3a-bf5e430f3226" providerId="ADAL" clId="{34B9222C-9F30-44D8-B32A-AE3C2E761B74}" dt="2020-07-17T14:42:04.018" v="2016" actId="1076"/>
          <ac:spMkLst>
            <pc:docMk/>
            <pc:sldMk cId="4095999516" sldId="659"/>
            <ac:spMk id="17" creationId="{69145FFB-C8BF-4961-90C3-D4EEA5CCB7F4}"/>
          </ac:spMkLst>
        </pc:spChg>
        <pc:spChg chg="add mod">
          <ac:chgData name="Dr. Virágh Árpád" userId="a2150120-1865-42c0-ab3a-bf5e430f3226" providerId="ADAL" clId="{34B9222C-9F30-44D8-B32A-AE3C2E761B74}" dt="2020-07-17T14:43:22.778" v="2049" actId="1076"/>
          <ac:spMkLst>
            <pc:docMk/>
            <pc:sldMk cId="4095999516" sldId="659"/>
            <ac:spMk id="18" creationId="{E37AD26F-A52B-4279-B744-65EB1249F463}"/>
          </ac:spMkLst>
        </pc:spChg>
        <pc:spChg chg="add mod">
          <ac:chgData name="Dr. Virágh Árpád" userId="a2150120-1865-42c0-ab3a-bf5e430f3226" providerId="ADAL" clId="{34B9222C-9F30-44D8-B32A-AE3C2E761B74}" dt="2020-07-17T14:43:01.953" v="2047" actId="14100"/>
          <ac:spMkLst>
            <pc:docMk/>
            <pc:sldMk cId="4095999516" sldId="659"/>
            <ac:spMk id="19" creationId="{1CE3E507-30A8-4772-8F7C-63974BB79B8C}"/>
          </ac:spMkLst>
        </pc:spChg>
        <pc:spChg chg="add">
          <ac:chgData name="Dr. Virágh Árpád" userId="a2150120-1865-42c0-ab3a-bf5e430f3226" providerId="ADAL" clId="{34B9222C-9F30-44D8-B32A-AE3C2E761B74}" dt="2020-07-17T14:43:14.476" v="2048" actId="11529"/>
          <ac:spMkLst>
            <pc:docMk/>
            <pc:sldMk cId="4095999516" sldId="659"/>
            <ac:spMk id="20" creationId="{2FBCF35A-7817-4152-B641-C40F815499C8}"/>
          </ac:spMkLst>
        </pc:spChg>
        <pc:spChg chg="add mod">
          <ac:chgData name="Dr. Virágh Árpád" userId="a2150120-1865-42c0-ab3a-bf5e430f3226" providerId="ADAL" clId="{34B9222C-9F30-44D8-B32A-AE3C2E761B74}" dt="2020-07-17T14:47:21.307" v="2070" actId="20577"/>
          <ac:spMkLst>
            <pc:docMk/>
            <pc:sldMk cId="4095999516" sldId="659"/>
            <ac:spMk id="21" creationId="{4E6AC528-04B6-447F-9DAC-DB1123C1E4ED}"/>
          </ac:spMkLst>
        </pc:spChg>
        <pc:spChg chg="add mod">
          <ac:chgData name="Dr. Virágh Árpád" userId="a2150120-1865-42c0-ab3a-bf5e430f3226" providerId="ADAL" clId="{34B9222C-9F30-44D8-B32A-AE3C2E761B74}" dt="2020-07-17T14:47:56.997" v="2074" actId="6549"/>
          <ac:spMkLst>
            <pc:docMk/>
            <pc:sldMk cId="4095999516" sldId="659"/>
            <ac:spMk id="22" creationId="{26C212E7-A348-413D-9B73-CD7EFE011E0D}"/>
          </ac:spMkLst>
        </pc:spChg>
        <pc:spChg chg="add del mod">
          <ac:chgData name="Dr. Virágh Árpád" userId="a2150120-1865-42c0-ab3a-bf5e430f3226" providerId="ADAL" clId="{34B9222C-9F30-44D8-B32A-AE3C2E761B74}" dt="2020-07-17T14:46:52.561" v="2067" actId="767"/>
          <ac:spMkLst>
            <pc:docMk/>
            <pc:sldMk cId="4095999516" sldId="659"/>
            <ac:spMk id="23" creationId="{1B6A222D-80B5-4494-96A0-C6F22D6401B5}"/>
          </ac:spMkLst>
        </pc:spChg>
        <pc:spChg chg="add mod">
          <ac:chgData name="Dr. Virágh Árpád" userId="a2150120-1865-42c0-ab3a-bf5e430f3226" providerId="ADAL" clId="{34B9222C-9F30-44D8-B32A-AE3C2E761B74}" dt="2020-07-17T14:48:40.758" v="2082" actId="14100"/>
          <ac:spMkLst>
            <pc:docMk/>
            <pc:sldMk cId="4095999516" sldId="659"/>
            <ac:spMk id="24" creationId="{70C70121-FD3B-42B1-B135-0CA4C629C406}"/>
          </ac:spMkLst>
        </pc:spChg>
        <pc:picChg chg="add del mod">
          <ac:chgData name="Dr. Virágh Árpád" userId="a2150120-1865-42c0-ab3a-bf5e430f3226" providerId="ADAL" clId="{34B9222C-9F30-44D8-B32A-AE3C2E761B74}" dt="2020-07-17T14:35:40.408" v="1966" actId="22"/>
          <ac:picMkLst>
            <pc:docMk/>
            <pc:sldMk cId="4095999516" sldId="659"/>
            <ac:picMk id="5" creationId="{3DA487F2-44FF-49E6-835A-C087B5D3092B}"/>
          </ac:picMkLst>
        </pc:picChg>
        <pc:picChg chg="add mod">
          <ac:chgData name="Dr. Virágh Árpád" userId="a2150120-1865-42c0-ab3a-bf5e430f3226" providerId="ADAL" clId="{34B9222C-9F30-44D8-B32A-AE3C2E761B74}" dt="2020-07-17T14:39:07.884" v="1989" actId="1076"/>
          <ac:picMkLst>
            <pc:docMk/>
            <pc:sldMk cId="4095999516" sldId="659"/>
            <ac:picMk id="7" creationId="{504E17AD-658A-46F6-9A52-3DF7573D3AD8}"/>
          </ac:picMkLst>
        </pc:picChg>
        <pc:picChg chg="add mod">
          <ac:chgData name="Dr. Virágh Árpád" userId="a2150120-1865-42c0-ab3a-bf5e430f3226" providerId="ADAL" clId="{34B9222C-9F30-44D8-B32A-AE3C2E761B74}" dt="2020-07-17T14:39:10.540" v="1990" actId="1076"/>
          <ac:picMkLst>
            <pc:docMk/>
            <pc:sldMk cId="4095999516" sldId="659"/>
            <ac:picMk id="9" creationId="{1DEEE016-072E-42A6-AE32-AA09A122DA88}"/>
          </ac:picMkLst>
        </pc:picChg>
        <pc:picChg chg="add mod">
          <ac:chgData name="Dr. Virágh Árpád" userId="a2150120-1865-42c0-ab3a-bf5e430f3226" providerId="ADAL" clId="{34B9222C-9F30-44D8-B32A-AE3C2E761B74}" dt="2020-07-17T14:39:13.756" v="1991" actId="1076"/>
          <ac:picMkLst>
            <pc:docMk/>
            <pc:sldMk cId="4095999516" sldId="659"/>
            <ac:picMk id="11" creationId="{D90B52D9-5B65-4ADA-B0DD-533FBF0021E1}"/>
          </ac:picMkLst>
        </pc:picChg>
        <pc:picChg chg="add mod">
          <ac:chgData name="Dr. Virágh Árpád" userId="a2150120-1865-42c0-ab3a-bf5e430f3226" providerId="ADAL" clId="{34B9222C-9F30-44D8-B32A-AE3C2E761B74}" dt="2020-07-17T14:41:04.995" v="1998" actId="1076"/>
          <ac:picMkLst>
            <pc:docMk/>
            <pc:sldMk cId="4095999516" sldId="659"/>
            <ac:picMk id="13" creationId="{8EB545DC-DEEA-49D9-BDF2-4BAD3A26A8CB}"/>
          </ac:picMkLst>
        </pc:picChg>
      </pc:sldChg>
      <pc:sldChg chg="modSp add mod">
        <pc:chgData name="Dr. Virágh Árpád" userId="a2150120-1865-42c0-ab3a-bf5e430f3226" providerId="ADAL" clId="{34B9222C-9F30-44D8-B32A-AE3C2E761B74}" dt="2020-07-17T14:50:27.917" v="2097" actId="207"/>
        <pc:sldMkLst>
          <pc:docMk/>
          <pc:sldMk cId="801710187" sldId="660"/>
        </pc:sldMkLst>
        <pc:spChg chg="mod">
          <ac:chgData name="Dr. Virágh Árpád" userId="a2150120-1865-42c0-ab3a-bf5e430f3226" providerId="ADAL" clId="{34B9222C-9F30-44D8-B32A-AE3C2E761B74}" dt="2020-07-17T14:49:19.719" v="2087"/>
          <ac:spMkLst>
            <pc:docMk/>
            <pc:sldMk cId="801710187" sldId="66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4:50:27.917" v="2097" actId="207"/>
          <ac:spMkLst>
            <pc:docMk/>
            <pc:sldMk cId="801710187" sldId="66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4:51:37.650" v="2106" actId="20577"/>
        <pc:sldMkLst>
          <pc:docMk/>
          <pc:sldMk cId="2402781757" sldId="661"/>
        </pc:sldMkLst>
        <pc:spChg chg="mod">
          <ac:chgData name="Dr. Virágh Árpád" userId="a2150120-1865-42c0-ab3a-bf5e430f3226" providerId="ADAL" clId="{34B9222C-9F30-44D8-B32A-AE3C2E761B74}" dt="2020-07-17T14:51:01.438" v="2101"/>
          <ac:spMkLst>
            <pc:docMk/>
            <pc:sldMk cId="2402781757" sldId="66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4:51:37.650" v="2106" actId="20577"/>
          <ac:spMkLst>
            <pc:docMk/>
            <pc:sldMk cId="2402781757" sldId="661"/>
            <ac:spMk id="3" creationId="{8281441D-41EF-429C-A5B4-4713131B62F6}"/>
          </ac:spMkLst>
        </pc:spChg>
      </pc:sldChg>
      <pc:sldChg chg="addSp delSp modSp add del mod">
        <pc:chgData name="Dr. Virágh Árpád" userId="a2150120-1865-42c0-ab3a-bf5e430f3226" providerId="ADAL" clId="{34B9222C-9F30-44D8-B32A-AE3C2E761B74}" dt="2020-07-17T16:40:06.727" v="2819" actId="47"/>
        <pc:sldMkLst>
          <pc:docMk/>
          <pc:sldMk cId="1600621679" sldId="662"/>
        </pc:sldMkLst>
        <pc:spChg chg="del">
          <ac:chgData name="Dr. Virágh Árpád" userId="a2150120-1865-42c0-ab3a-bf5e430f3226" providerId="ADAL" clId="{34B9222C-9F30-44D8-B32A-AE3C2E761B74}" dt="2020-07-17T14:56:21.235" v="2107" actId="21"/>
          <ac:spMkLst>
            <pc:docMk/>
            <pc:sldMk cId="1600621679" sldId="66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4:56:30.338" v="2109" actId="1076"/>
          <ac:spMkLst>
            <pc:docMk/>
            <pc:sldMk cId="1600621679" sldId="662"/>
            <ac:spMk id="3" creationId="{8281441D-41EF-429C-A5B4-4713131B62F6}"/>
          </ac:spMkLst>
        </pc:spChg>
        <pc:spChg chg="add del mod">
          <ac:chgData name="Dr. Virágh Árpád" userId="a2150120-1865-42c0-ab3a-bf5e430f3226" providerId="ADAL" clId="{34B9222C-9F30-44D8-B32A-AE3C2E761B74}" dt="2020-07-17T14:56:25.326" v="2108" actId="21"/>
          <ac:spMkLst>
            <pc:docMk/>
            <pc:sldMk cId="1600621679" sldId="662"/>
            <ac:spMk id="5" creationId="{0CC3DEA1-3853-4349-B020-C56CB3D54078}"/>
          </ac:spMkLst>
        </pc:spChg>
        <pc:spChg chg="add mod">
          <ac:chgData name="Dr. Virágh Árpád" userId="a2150120-1865-42c0-ab3a-bf5e430f3226" providerId="ADAL" clId="{34B9222C-9F30-44D8-B32A-AE3C2E761B74}" dt="2020-07-17T14:56:33.284" v="2110"/>
          <ac:spMkLst>
            <pc:docMk/>
            <pc:sldMk cId="1600621679" sldId="662"/>
            <ac:spMk id="6" creationId="{1CDF00C8-D51A-4435-B852-8262B6765629}"/>
          </ac:spMkLst>
        </pc:spChg>
        <pc:picChg chg="add">
          <ac:chgData name="Dr. Virágh Árpád" userId="a2150120-1865-42c0-ab3a-bf5e430f3226" providerId="ADAL" clId="{34B9222C-9F30-44D8-B32A-AE3C2E761B74}" dt="2020-07-17T14:56:37.256" v="2111" actId="22"/>
          <ac:picMkLst>
            <pc:docMk/>
            <pc:sldMk cId="1600621679" sldId="662"/>
            <ac:picMk id="8" creationId="{E8C152FC-E8EF-446C-8F4A-997558C02DD6}"/>
          </ac:picMkLst>
        </pc:picChg>
      </pc:sldChg>
      <pc:sldChg chg="modSp add mod">
        <pc:chgData name="Dr. Virágh Árpád" userId="a2150120-1865-42c0-ab3a-bf5e430f3226" providerId="ADAL" clId="{34B9222C-9F30-44D8-B32A-AE3C2E761B74}" dt="2020-07-17T16:41:15.850" v="2825" actId="113"/>
        <pc:sldMkLst>
          <pc:docMk/>
          <pc:sldMk cId="2436162116" sldId="663"/>
        </pc:sldMkLst>
        <pc:spChg chg="mod">
          <ac:chgData name="Dr. Virágh Árpád" userId="a2150120-1865-42c0-ab3a-bf5e430f3226" providerId="ADAL" clId="{34B9222C-9F30-44D8-B32A-AE3C2E761B74}" dt="2020-07-17T16:40:47.144" v="2821"/>
          <ac:spMkLst>
            <pc:docMk/>
            <pc:sldMk cId="2436162116" sldId="66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41:15.850" v="2825" actId="113"/>
          <ac:spMkLst>
            <pc:docMk/>
            <pc:sldMk cId="2436162116" sldId="66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42:33.929" v="2832" actId="113"/>
        <pc:sldMkLst>
          <pc:docMk/>
          <pc:sldMk cId="1120852682" sldId="664"/>
        </pc:sldMkLst>
        <pc:spChg chg="mod">
          <ac:chgData name="Dr. Virágh Árpád" userId="a2150120-1865-42c0-ab3a-bf5e430f3226" providerId="ADAL" clId="{34B9222C-9F30-44D8-B32A-AE3C2E761B74}" dt="2020-07-17T16:41:46.413" v="2827"/>
          <ac:spMkLst>
            <pc:docMk/>
            <pc:sldMk cId="1120852682" sldId="66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42:33.929" v="2832" actId="113"/>
          <ac:spMkLst>
            <pc:docMk/>
            <pc:sldMk cId="1120852682" sldId="664"/>
            <ac:spMk id="3" creationId="{8281441D-41EF-429C-A5B4-4713131B62F6}"/>
          </ac:spMkLst>
        </pc:spChg>
      </pc:sldChg>
      <pc:sldChg chg="modSp add">
        <pc:chgData name="Dr. Virágh Árpád" userId="a2150120-1865-42c0-ab3a-bf5e430f3226" providerId="ADAL" clId="{34B9222C-9F30-44D8-B32A-AE3C2E761B74}" dt="2020-07-17T13:27:17.869" v="1311"/>
        <pc:sldMkLst>
          <pc:docMk/>
          <pc:sldMk cId="4223027332" sldId="665"/>
        </pc:sldMkLst>
        <pc:spChg chg="mod">
          <ac:chgData name="Dr. Virágh Árpád" userId="a2150120-1865-42c0-ab3a-bf5e430f3226" providerId="ADAL" clId="{34B9222C-9F30-44D8-B32A-AE3C2E761B74}" dt="2020-07-17T13:27:17.869" v="1311"/>
          <ac:spMkLst>
            <pc:docMk/>
            <pc:sldMk cId="4223027332" sldId="665"/>
            <ac:spMk id="2" creationId="{00000000-0000-0000-0000-000000000000}"/>
          </ac:spMkLst>
        </pc:spChg>
      </pc:sldChg>
      <pc:sldChg chg="modSp add mod">
        <pc:chgData name="Dr. Virágh Árpád" userId="a2150120-1865-42c0-ab3a-bf5e430f3226" providerId="ADAL" clId="{34B9222C-9F30-44D8-B32A-AE3C2E761B74}" dt="2020-07-17T14:17:38.821" v="1734" actId="6549"/>
        <pc:sldMkLst>
          <pc:docMk/>
          <pc:sldMk cId="2310052893" sldId="666"/>
        </pc:sldMkLst>
        <pc:spChg chg="mod">
          <ac:chgData name="Dr. Virágh Árpád" userId="a2150120-1865-42c0-ab3a-bf5e430f3226" providerId="ADAL" clId="{34B9222C-9F30-44D8-B32A-AE3C2E761B74}" dt="2020-07-17T14:17:38.821" v="1734" actId="6549"/>
          <ac:spMkLst>
            <pc:docMk/>
            <pc:sldMk cId="2310052893" sldId="666"/>
            <ac:spMk id="2" creationId="{00000000-0000-0000-0000-000000000000}"/>
          </ac:spMkLst>
        </pc:spChg>
      </pc:sldChg>
      <pc:sldChg chg="modSp add mod">
        <pc:chgData name="Dr. Virágh Árpád" userId="a2150120-1865-42c0-ab3a-bf5e430f3226" providerId="ADAL" clId="{34B9222C-9F30-44D8-B32A-AE3C2E761B74}" dt="2020-07-17T13:33:54.337" v="1353" actId="6549"/>
        <pc:sldMkLst>
          <pc:docMk/>
          <pc:sldMk cId="3071961493" sldId="667"/>
        </pc:sldMkLst>
        <pc:spChg chg="mod">
          <ac:chgData name="Dr. Virágh Árpád" userId="a2150120-1865-42c0-ab3a-bf5e430f3226" providerId="ADAL" clId="{34B9222C-9F30-44D8-B32A-AE3C2E761B74}" dt="2020-07-17T13:33:54.337" v="1353" actId="6549"/>
          <ac:spMkLst>
            <pc:docMk/>
            <pc:sldMk cId="3071961493" sldId="667"/>
            <ac:spMk id="2" creationId="{00000000-0000-0000-0000-000000000000}"/>
          </ac:spMkLst>
        </pc:spChg>
      </pc:sldChg>
      <pc:sldChg chg="modSp add mod ord">
        <pc:chgData name="Dr. Virágh Árpád" userId="a2150120-1865-42c0-ab3a-bf5e430f3226" providerId="ADAL" clId="{34B9222C-9F30-44D8-B32A-AE3C2E761B74}" dt="2020-07-17T16:20:53.025" v="2577"/>
        <pc:sldMkLst>
          <pc:docMk/>
          <pc:sldMk cId="265324463" sldId="668"/>
        </pc:sldMkLst>
        <pc:spChg chg="mod">
          <ac:chgData name="Dr. Virágh Árpád" userId="a2150120-1865-42c0-ab3a-bf5e430f3226" providerId="ADAL" clId="{34B9222C-9F30-44D8-B32A-AE3C2E761B74}" dt="2020-07-17T14:25:55.422" v="1872"/>
          <ac:spMkLst>
            <pc:docMk/>
            <pc:sldMk cId="265324463" sldId="668"/>
            <ac:spMk id="2" creationId="{00000000-0000-0000-0000-000000000000}"/>
          </ac:spMkLst>
        </pc:spChg>
      </pc:sldChg>
      <pc:sldChg chg="addSp delSp modSp add mod">
        <pc:chgData name="Dr. Virágh Árpád" userId="a2150120-1865-42c0-ab3a-bf5e430f3226" providerId="ADAL" clId="{34B9222C-9F30-44D8-B32A-AE3C2E761B74}" dt="2020-07-17T14:25:02.688" v="1870" actId="20577"/>
        <pc:sldMkLst>
          <pc:docMk/>
          <pc:sldMk cId="336784036" sldId="669"/>
        </pc:sldMkLst>
        <pc:spChg chg="mod">
          <ac:chgData name="Dr. Virágh Árpád" userId="a2150120-1865-42c0-ab3a-bf5e430f3226" providerId="ADAL" clId="{34B9222C-9F30-44D8-B32A-AE3C2E761B74}" dt="2020-07-17T14:25:02.688" v="1870" actId="20577"/>
          <ac:spMkLst>
            <pc:docMk/>
            <pc:sldMk cId="336784036" sldId="669"/>
            <ac:spMk id="3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1:56.386" v="1763"/>
          <ac:spMkLst>
            <pc:docMk/>
            <pc:sldMk cId="336784036" sldId="669"/>
            <ac:spMk id="9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2:48.722" v="1817" actId="6549"/>
          <ac:spMkLst>
            <pc:docMk/>
            <pc:sldMk cId="336784036" sldId="669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3:10.089" v="1818"/>
          <ac:spMkLst>
            <pc:docMk/>
            <pc:sldMk cId="336784036" sldId="669"/>
            <ac:spMk id="11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4:08.309" v="1830" actId="20577"/>
          <ac:spMkLst>
            <pc:docMk/>
            <pc:sldMk cId="336784036" sldId="669"/>
            <ac:spMk id="1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4:24:28.781" v="1862" actId="20577"/>
          <ac:spMkLst>
            <pc:docMk/>
            <pc:sldMk cId="336784036" sldId="669"/>
            <ac:spMk id="13" creationId="{00000000-0000-0000-0000-000000000000}"/>
          </ac:spMkLst>
        </pc:spChg>
        <pc:picChg chg="add del">
          <ac:chgData name="Dr. Virágh Árpád" userId="a2150120-1865-42c0-ab3a-bf5e430f3226" providerId="ADAL" clId="{34B9222C-9F30-44D8-B32A-AE3C2E761B74}" dt="2020-07-17T14:22:26.363" v="1766" actId="22"/>
          <ac:picMkLst>
            <pc:docMk/>
            <pc:sldMk cId="336784036" sldId="669"/>
            <ac:picMk id="2" creationId="{D7264610-C945-4048-BF51-305045323EBB}"/>
          </ac:picMkLst>
        </pc:picChg>
      </pc:sldChg>
      <pc:sldChg chg="modSp add mod">
        <pc:chgData name="Dr. Virágh Árpád" userId="a2150120-1865-42c0-ab3a-bf5e430f3226" providerId="ADAL" clId="{34B9222C-9F30-44D8-B32A-AE3C2E761B74}" dt="2020-07-17T15:18:21.540" v="2182" actId="1076"/>
        <pc:sldMkLst>
          <pc:docMk/>
          <pc:sldMk cId="2329172687" sldId="670"/>
        </pc:sldMkLst>
        <pc:spChg chg="mod">
          <ac:chgData name="Dr. Virágh Árpád" userId="a2150120-1865-42c0-ab3a-bf5e430f3226" providerId="ADAL" clId="{34B9222C-9F30-44D8-B32A-AE3C2E761B74}" dt="2020-07-17T15:15:11.948" v="2155" actId="207"/>
          <ac:spMkLst>
            <pc:docMk/>
            <pc:sldMk cId="2329172687" sldId="67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18:21.540" v="2182" actId="1076"/>
          <ac:spMkLst>
            <pc:docMk/>
            <pc:sldMk cId="2329172687" sldId="67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20:04.618" v="2199" actId="113"/>
        <pc:sldMkLst>
          <pc:docMk/>
          <pc:sldMk cId="4164683612" sldId="671"/>
        </pc:sldMkLst>
        <pc:spChg chg="mod">
          <ac:chgData name="Dr. Virágh Árpád" userId="a2150120-1865-42c0-ab3a-bf5e430f3226" providerId="ADAL" clId="{34B9222C-9F30-44D8-B32A-AE3C2E761B74}" dt="2020-07-17T15:18:44.802" v="2186"/>
          <ac:spMkLst>
            <pc:docMk/>
            <pc:sldMk cId="4164683612" sldId="67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20:04.618" v="2199" actId="113"/>
          <ac:spMkLst>
            <pc:docMk/>
            <pc:sldMk cId="4164683612" sldId="67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29:22.435" v="2210" actId="207"/>
        <pc:sldMkLst>
          <pc:docMk/>
          <pc:sldMk cId="1613210350" sldId="672"/>
        </pc:sldMkLst>
        <pc:spChg chg="mod">
          <ac:chgData name="Dr. Virágh Árpád" userId="a2150120-1865-42c0-ab3a-bf5e430f3226" providerId="ADAL" clId="{34B9222C-9F30-44D8-B32A-AE3C2E761B74}" dt="2020-07-17T15:20:29.703" v="2202"/>
          <ac:spMkLst>
            <pc:docMk/>
            <pc:sldMk cId="1613210350" sldId="67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29:22.435" v="2210" actId="207"/>
          <ac:spMkLst>
            <pc:docMk/>
            <pc:sldMk cId="1613210350" sldId="67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51:07.648" v="2282" actId="12"/>
        <pc:sldMkLst>
          <pc:docMk/>
          <pc:sldMk cId="3819651202" sldId="673"/>
        </pc:sldMkLst>
        <pc:spChg chg="mod">
          <ac:chgData name="Dr. Virágh Árpád" userId="a2150120-1865-42c0-ab3a-bf5e430f3226" providerId="ADAL" clId="{34B9222C-9F30-44D8-B32A-AE3C2E761B74}" dt="2020-07-17T15:50:17.336" v="2276" actId="12"/>
          <ac:spMkLst>
            <pc:docMk/>
            <pc:sldMk cId="3819651202" sldId="67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51:07.648" v="2282" actId="12"/>
          <ac:spMkLst>
            <pc:docMk/>
            <pc:sldMk cId="3819651202" sldId="67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49:45.019" v="2272" actId="6549"/>
        <pc:sldMkLst>
          <pc:docMk/>
          <pc:sldMk cId="2546016818" sldId="674"/>
        </pc:sldMkLst>
        <pc:spChg chg="mod">
          <ac:chgData name="Dr. Virágh Árpád" userId="a2150120-1865-42c0-ab3a-bf5e430f3226" providerId="ADAL" clId="{34B9222C-9F30-44D8-B32A-AE3C2E761B74}" dt="2020-07-17T15:45:52.095" v="2241" actId="20577"/>
          <ac:spMkLst>
            <pc:docMk/>
            <pc:sldMk cId="2546016818" sldId="67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49:45.019" v="2272" actId="6549"/>
          <ac:spMkLst>
            <pc:docMk/>
            <pc:sldMk cId="2546016818" sldId="674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53:02.912" v="2294" actId="12"/>
        <pc:sldMkLst>
          <pc:docMk/>
          <pc:sldMk cId="3644557703" sldId="675"/>
        </pc:sldMkLst>
        <pc:spChg chg="mod">
          <ac:chgData name="Dr. Virágh Árpád" userId="a2150120-1865-42c0-ab3a-bf5e430f3226" providerId="ADAL" clId="{34B9222C-9F30-44D8-B32A-AE3C2E761B74}" dt="2020-07-17T15:51:53.599" v="2288"/>
          <ac:spMkLst>
            <pc:docMk/>
            <pc:sldMk cId="3644557703" sldId="67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53:02.912" v="2294" actId="12"/>
          <ac:spMkLst>
            <pc:docMk/>
            <pc:sldMk cId="3644557703" sldId="67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56:57.408" v="2347" actId="6549"/>
        <pc:sldMkLst>
          <pc:docMk/>
          <pc:sldMk cId="1438804152" sldId="676"/>
        </pc:sldMkLst>
        <pc:spChg chg="mod">
          <ac:chgData name="Dr. Virágh Árpád" userId="a2150120-1865-42c0-ab3a-bf5e430f3226" providerId="ADAL" clId="{34B9222C-9F30-44D8-B32A-AE3C2E761B74}" dt="2020-07-17T15:53:47.334" v="2331" actId="20577"/>
          <ac:spMkLst>
            <pc:docMk/>
            <pc:sldMk cId="1438804152" sldId="67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56:57.408" v="2347" actId="6549"/>
          <ac:spMkLst>
            <pc:docMk/>
            <pc:sldMk cId="1438804152" sldId="67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5:59:56.072" v="2372" actId="207"/>
        <pc:sldMkLst>
          <pc:docMk/>
          <pc:sldMk cId="858579181" sldId="677"/>
        </pc:sldMkLst>
        <pc:spChg chg="mod">
          <ac:chgData name="Dr. Virágh Árpád" userId="a2150120-1865-42c0-ab3a-bf5e430f3226" providerId="ADAL" clId="{34B9222C-9F30-44D8-B32A-AE3C2E761B74}" dt="2020-07-17T15:57:42.677" v="2351"/>
          <ac:spMkLst>
            <pc:docMk/>
            <pc:sldMk cId="858579181" sldId="67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5:59:56.072" v="2372" actId="207"/>
          <ac:spMkLst>
            <pc:docMk/>
            <pc:sldMk cId="858579181" sldId="67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09:27.953" v="2455" actId="20577"/>
        <pc:sldMkLst>
          <pc:docMk/>
          <pc:sldMk cId="3915793911" sldId="678"/>
        </pc:sldMkLst>
        <pc:spChg chg="mod">
          <ac:chgData name="Dr. Virágh Árpád" userId="a2150120-1865-42c0-ab3a-bf5e430f3226" providerId="ADAL" clId="{34B9222C-9F30-44D8-B32A-AE3C2E761B74}" dt="2020-07-17T16:09:27.953" v="2455" actId="20577"/>
          <ac:spMkLst>
            <pc:docMk/>
            <pc:sldMk cId="3915793911" sldId="67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03:18.171" v="2403" actId="113"/>
          <ac:spMkLst>
            <pc:docMk/>
            <pc:sldMk cId="3915793911" sldId="678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34B9222C-9F30-44D8-B32A-AE3C2E761B74}" dt="2020-07-17T16:00:54.938" v="2383" actId="47"/>
        <pc:sldMkLst>
          <pc:docMk/>
          <pc:sldMk cId="1850295366" sldId="679"/>
        </pc:sldMkLst>
      </pc:sldChg>
      <pc:sldChg chg="modSp add mod">
        <pc:chgData name="Dr. Virágh Árpád" userId="a2150120-1865-42c0-ab3a-bf5e430f3226" providerId="ADAL" clId="{34B9222C-9F30-44D8-B32A-AE3C2E761B74}" dt="2020-07-17T16:09:17.469" v="2452" actId="20577"/>
        <pc:sldMkLst>
          <pc:docMk/>
          <pc:sldMk cId="3989514496" sldId="680"/>
        </pc:sldMkLst>
        <pc:spChg chg="mod">
          <ac:chgData name="Dr. Virágh Árpád" userId="a2150120-1865-42c0-ab3a-bf5e430f3226" providerId="ADAL" clId="{34B9222C-9F30-44D8-B32A-AE3C2E761B74}" dt="2020-07-17T16:09:17.469" v="2452" actId="20577"/>
          <ac:spMkLst>
            <pc:docMk/>
            <pc:sldMk cId="3989514496" sldId="68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08:31.157" v="2444" actId="207"/>
          <ac:spMkLst>
            <pc:docMk/>
            <pc:sldMk cId="3989514496" sldId="680"/>
            <ac:spMk id="3" creationId="{8281441D-41EF-429C-A5B4-4713131B62F6}"/>
          </ac:spMkLst>
        </pc:spChg>
      </pc:sldChg>
      <pc:sldChg chg="addSp modSp add del mod ord">
        <pc:chgData name="Dr. Virágh Árpád" userId="a2150120-1865-42c0-ab3a-bf5e430f3226" providerId="ADAL" clId="{34B9222C-9F30-44D8-B32A-AE3C2E761B74}" dt="2020-07-17T16:18:08.409" v="2529" actId="2696"/>
        <pc:sldMkLst>
          <pc:docMk/>
          <pc:sldMk cId="739235030" sldId="681"/>
        </pc:sldMkLst>
        <pc:spChg chg="mod">
          <ac:chgData name="Dr. Virágh Árpád" userId="a2150120-1865-42c0-ab3a-bf5e430f3226" providerId="ADAL" clId="{34B9222C-9F30-44D8-B32A-AE3C2E761B74}" dt="2020-07-17T16:10:01.029" v="2459"/>
          <ac:spMkLst>
            <pc:docMk/>
            <pc:sldMk cId="739235030" sldId="68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14:35.332" v="2518" actId="20577"/>
          <ac:spMkLst>
            <pc:docMk/>
            <pc:sldMk cId="739235030" sldId="681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34B9222C-9F30-44D8-B32A-AE3C2E761B74}" dt="2020-07-17T16:14:48.602" v="2521" actId="1076"/>
          <ac:picMkLst>
            <pc:docMk/>
            <pc:sldMk cId="739235030" sldId="681"/>
            <ac:picMk id="5" creationId="{A9142D79-3794-4713-A00E-CB72E9991410}"/>
          </ac:picMkLst>
        </pc:picChg>
      </pc:sldChg>
      <pc:sldChg chg="add del">
        <pc:chgData name="Dr. Virágh Árpád" userId="a2150120-1865-42c0-ab3a-bf5e430f3226" providerId="ADAL" clId="{34B9222C-9F30-44D8-B32A-AE3C2E761B74}" dt="2020-07-17T16:19:01.730" v="2531" actId="2696"/>
        <pc:sldMkLst>
          <pc:docMk/>
          <pc:sldMk cId="2607168147" sldId="681"/>
        </pc:sldMkLst>
      </pc:sldChg>
      <pc:sldChg chg="modSp add mod">
        <pc:chgData name="Dr. Virágh Árpád" userId="a2150120-1865-42c0-ab3a-bf5e430f3226" providerId="ADAL" clId="{34B9222C-9F30-44D8-B32A-AE3C2E761B74}" dt="2020-07-17T16:20:25.780" v="2575" actId="20577"/>
        <pc:sldMkLst>
          <pc:docMk/>
          <pc:sldMk cId="3485173662" sldId="681"/>
        </pc:sldMkLst>
        <pc:spChg chg="mod">
          <ac:chgData name="Dr. Virágh Árpád" userId="a2150120-1865-42c0-ab3a-bf5e430f3226" providerId="ADAL" clId="{34B9222C-9F30-44D8-B32A-AE3C2E761B74}" dt="2020-07-17T16:20:25.780" v="2575" actId="20577"/>
          <ac:spMkLst>
            <pc:docMk/>
            <pc:sldMk cId="3485173662" sldId="681"/>
            <ac:spMk id="3" creationId="{8281441D-41EF-429C-A5B4-4713131B62F6}"/>
          </ac:spMkLst>
        </pc:spChg>
        <pc:picChg chg="mod">
          <ac:chgData name="Dr. Virágh Árpád" userId="a2150120-1865-42c0-ab3a-bf5e430f3226" providerId="ADAL" clId="{34B9222C-9F30-44D8-B32A-AE3C2E761B74}" dt="2020-07-17T16:19:59.727" v="2534" actId="1076"/>
          <ac:picMkLst>
            <pc:docMk/>
            <pc:sldMk cId="3485173662" sldId="681"/>
            <ac:picMk id="5" creationId="{A9142D79-3794-4713-A00E-CB72E9991410}"/>
          </ac:picMkLst>
        </pc:picChg>
      </pc:sldChg>
      <pc:sldChg chg="modSp add del mod ord">
        <pc:chgData name="Dr. Virágh Árpád" userId="a2150120-1865-42c0-ab3a-bf5e430f3226" providerId="ADAL" clId="{34B9222C-9F30-44D8-B32A-AE3C2E761B74}" dt="2020-07-17T16:43:57.066" v="2833" actId="2696"/>
        <pc:sldMkLst>
          <pc:docMk/>
          <pc:sldMk cId="733323595" sldId="682"/>
        </pc:sldMkLst>
        <pc:spChg chg="mod">
          <ac:chgData name="Dr. Virágh Árpád" userId="a2150120-1865-42c0-ab3a-bf5e430f3226" providerId="ADAL" clId="{34B9222C-9F30-44D8-B32A-AE3C2E761B74}" dt="2020-07-17T16:21:30.002" v="2596" actId="20577"/>
          <ac:spMkLst>
            <pc:docMk/>
            <pc:sldMk cId="733323595" sldId="68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22:51.508" v="2614" actId="6549"/>
          <ac:spMkLst>
            <pc:docMk/>
            <pc:sldMk cId="733323595" sldId="682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34B9222C-9F30-44D8-B32A-AE3C2E761B74}" dt="2020-07-17T16:44:03.940" v="2834"/>
        <pc:sldMkLst>
          <pc:docMk/>
          <pc:sldMk cId="2991216429" sldId="682"/>
        </pc:sldMkLst>
      </pc:sldChg>
      <pc:sldChg chg="modSp add del mod">
        <pc:chgData name="Dr. Virágh Árpád" userId="a2150120-1865-42c0-ab3a-bf5e430f3226" providerId="ADAL" clId="{34B9222C-9F30-44D8-B32A-AE3C2E761B74}" dt="2020-07-17T16:43:57.066" v="2833" actId="2696"/>
        <pc:sldMkLst>
          <pc:docMk/>
          <pc:sldMk cId="358878598" sldId="683"/>
        </pc:sldMkLst>
        <pc:spChg chg="mod">
          <ac:chgData name="Dr. Virágh Árpád" userId="a2150120-1865-42c0-ab3a-bf5e430f3226" providerId="ADAL" clId="{34B9222C-9F30-44D8-B32A-AE3C2E761B74}" dt="2020-07-17T16:25:30.319" v="2646" actId="20577"/>
          <ac:spMkLst>
            <pc:docMk/>
            <pc:sldMk cId="358878598" sldId="683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34B9222C-9F30-44D8-B32A-AE3C2E761B74}" dt="2020-07-17T16:44:03.940" v="2834"/>
        <pc:sldMkLst>
          <pc:docMk/>
          <pc:sldMk cId="1310673409" sldId="683"/>
        </pc:sldMkLst>
      </pc:sldChg>
      <pc:sldChg chg="modSp add del mod">
        <pc:chgData name="Dr. Virágh Árpád" userId="a2150120-1865-42c0-ab3a-bf5e430f3226" providerId="ADAL" clId="{34B9222C-9F30-44D8-B32A-AE3C2E761B74}" dt="2020-07-17T16:43:57.066" v="2833" actId="2696"/>
        <pc:sldMkLst>
          <pc:docMk/>
          <pc:sldMk cId="3109081207" sldId="684"/>
        </pc:sldMkLst>
        <pc:spChg chg="mod">
          <ac:chgData name="Dr. Virágh Árpád" userId="a2150120-1865-42c0-ab3a-bf5e430f3226" providerId="ADAL" clId="{34B9222C-9F30-44D8-B32A-AE3C2E761B74}" dt="2020-07-17T16:27:13.439" v="2682" actId="6549"/>
          <ac:spMkLst>
            <pc:docMk/>
            <pc:sldMk cId="3109081207" sldId="68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28:48.512" v="2713" actId="21"/>
          <ac:spMkLst>
            <pc:docMk/>
            <pc:sldMk cId="3109081207" sldId="684"/>
            <ac:spMk id="3" creationId="{8281441D-41EF-429C-A5B4-4713131B62F6}"/>
          </ac:spMkLst>
        </pc:spChg>
      </pc:sldChg>
      <pc:sldChg chg="add">
        <pc:chgData name="Dr. Virágh Árpád" userId="a2150120-1865-42c0-ab3a-bf5e430f3226" providerId="ADAL" clId="{34B9222C-9F30-44D8-B32A-AE3C2E761B74}" dt="2020-07-17T16:44:03.940" v="2834"/>
        <pc:sldMkLst>
          <pc:docMk/>
          <pc:sldMk cId="3797505111" sldId="684"/>
        </pc:sldMkLst>
      </pc:sldChg>
      <pc:sldChg chg="add">
        <pc:chgData name="Dr. Virágh Árpád" userId="a2150120-1865-42c0-ab3a-bf5e430f3226" providerId="ADAL" clId="{34B9222C-9F30-44D8-B32A-AE3C2E761B74}" dt="2020-07-17T16:44:03.940" v="2834"/>
        <pc:sldMkLst>
          <pc:docMk/>
          <pc:sldMk cId="963737282" sldId="685"/>
        </pc:sldMkLst>
      </pc:sldChg>
      <pc:sldChg chg="modSp add del mod">
        <pc:chgData name="Dr. Virágh Árpád" userId="a2150120-1865-42c0-ab3a-bf5e430f3226" providerId="ADAL" clId="{34B9222C-9F30-44D8-B32A-AE3C2E761B74}" dt="2020-07-17T16:43:57.066" v="2833" actId="2696"/>
        <pc:sldMkLst>
          <pc:docMk/>
          <pc:sldMk cId="1385371384" sldId="685"/>
        </pc:sldMkLst>
        <pc:spChg chg="mod">
          <ac:chgData name="Dr. Virágh Árpád" userId="a2150120-1865-42c0-ab3a-bf5e430f3226" providerId="ADAL" clId="{34B9222C-9F30-44D8-B32A-AE3C2E761B74}" dt="2020-07-17T16:27:24.128" v="2705" actId="6549"/>
          <ac:spMkLst>
            <pc:docMk/>
            <pc:sldMk cId="1385371384" sldId="68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29:20.885" v="2736" actId="20577"/>
          <ac:spMkLst>
            <pc:docMk/>
            <pc:sldMk cId="1385371384" sldId="685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33:46.994" v="2755" actId="47"/>
        <pc:sldMkLst>
          <pc:docMk/>
          <pc:sldMk cId="3590559018" sldId="686"/>
        </pc:sldMkLst>
        <pc:spChg chg="mod">
          <ac:chgData name="Dr. Virágh Árpád" userId="a2150120-1865-42c0-ab3a-bf5e430f3226" providerId="ADAL" clId="{34B9222C-9F30-44D8-B32A-AE3C2E761B74}" dt="2020-07-17T16:32:47.496" v="2746" actId="21"/>
          <ac:spMkLst>
            <pc:docMk/>
            <pc:sldMk cId="3590559018" sldId="686"/>
            <ac:spMk id="39117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33:03.265" v="2750" actId="27636"/>
          <ac:spMkLst>
            <pc:docMk/>
            <pc:sldMk cId="3590559018" sldId="686"/>
            <ac:spMk id="39117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35:23.435" v="2769" actId="47"/>
        <pc:sldMkLst>
          <pc:docMk/>
          <pc:sldMk cId="821179930" sldId="687"/>
        </pc:sldMkLst>
        <pc:spChg chg="mod">
          <ac:chgData name="Dr. Virágh Árpád" userId="a2150120-1865-42c0-ab3a-bf5e430f3226" providerId="ADAL" clId="{34B9222C-9F30-44D8-B32A-AE3C2E761B74}" dt="2020-07-17T16:33:52.850" v="2756" actId="21"/>
          <ac:spMkLst>
            <pc:docMk/>
            <pc:sldMk cId="821179930" sldId="687"/>
            <ac:spMk id="39117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32:07.236" v="2739" actId="27636"/>
          <ac:spMkLst>
            <pc:docMk/>
            <pc:sldMk cId="821179930" sldId="687"/>
            <ac:spMk id="39117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37:24.956" v="2790" actId="47"/>
        <pc:sldMkLst>
          <pc:docMk/>
          <pc:sldMk cId="3186350191" sldId="688"/>
        </pc:sldMkLst>
        <pc:spChg chg="mod">
          <ac:chgData name="Dr. Virágh Árpád" userId="a2150120-1865-42c0-ab3a-bf5e430f3226" providerId="ADAL" clId="{34B9222C-9F30-44D8-B32A-AE3C2E761B74}" dt="2020-07-17T16:35:27.732" v="2770" actId="21"/>
          <ac:spMkLst>
            <pc:docMk/>
            <pc:sldMk cId="3186350191" sldId="688"/>
            <ac:spMk id="39117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35:55.665" v="2775" actId="27636"/>
          <ac:spMkLst>
            <pc:docMk/>
            <pc:sldMk cId="3186350191" sldId="688"/>
            <ac:spMk id="39117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40:00.925" v="2818" actId="47"/>
        <pc:sldMkLst>
          <pc:docMk/>
          <pc:sldMk cId="2906594116" sldId="689"/>
        </pc:sldMkLst>
        <pc:spChg chg="mod">
          <ac:chgData name="Dr. Virágh Árpád" userId="a2150120-1865-42c0-ab3a-bf5e430f3226" providerId="ADAL" clId="{34B9222C-9F30-44D8-B32A-AE3C2E761B74}" dt="2020-07-17T16:37:35.991" v="2791" actId="21"/>
          <ac:spMkLst>
            <pc:docMk/>
            <pc:sldMk cId="2906594116" sldId="689"/>
            <ac:spMk id="391170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38:15.098" v="2795" actId="27636"/>
          <ac:spMkLst>
            <pc:docMk/>
            <pc:sldMk cId="2906594116" sldId="689"/>
            <ac:spMk id="391171" creationId="{00000000-0000-0000-0000-000000000000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33:38.850" v="2754" actId="113"/>
        <pc:sldMkLst>
          <pc:docMk/>
          <pc:sldMk cId="3865630767" sldId="690"/>
        </pc:sldMkLst>
        <pc:spChg chg="mod">
          <ac:chgData name="Dr. Virágh Árpád" userId="a2150120-1865-42c0-ab3a-bf5e430f3226" providerId="ADAL" clId="{34B9222C-9F30-44D8-B32A-AE3C2E761B74}" dt="2020-07-17T16:32:55.747" v="2748"/>
          <ac:spMkLst>
            <pc:docMk/>
            <pc:sldMk cId="3865630767" sldId="69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33:38.850" v="2754" actId="113"/>
          <ac:spMkLst>
            <pc:docMk/>
            <pc:sldMk cId="3865630767" sldId="69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35:04.537" v="2768" actId="20577"/>
        <pc:sldMkLst>
          <pc:docMk/>
          <pc:sldMk cId="1250273243" sldId="691"/>
        </pc:sldMkLst>
        <pc:spChg chg="mod">
          <ac:chgData name="Dr. Virágh Árpád" userId="a2150120-1865-42c0-ab3a-bf5e430f3226" providerId="ADAL" clId="{34B9222C-9F30-44D8-B32A-AE3C2E761B74}" dt="2020-07-17T16:34:00.523" v="2758"/>
          <ac:spMkLst>
            <pc:docMk/>
            <pc:sldMk cId="1250273243" sldId="69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35:04.537" v="2768" actId="20577"/>
          <ac:spMkLst>
            <pc:docMk/>
            <pc:sldMk cId="1250273243" sldId="69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37:10.778" v="2789" actId="20577"/>
        <pc:sldMkLst>
          <pc:docMk/>
          <pc:sldMk cId="2527409013" sldId="692"/>
        </pc:sldMkLst>
        <pc:spChg chg="mod">
          <ac:chgData name="Dr. Virágh Árpád" userId="a2150120-1865-42c0-ab3a-bf5e430f3226" providerId="ADAL" clId="{34B9222C-9F30-44D8-B32A-AE3C2E761B74}" dt="2020-07-17T16:35:39.896" v="2772"/>
          <ac:spMkLst>
            <pc:docMk/>
            <pc:sldMk cId="2527409013" sldId="69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37:10.778" v="2789" actId="20577"/>
          <ac:spMkLst>
            <pc:docMk/>
            <pc:sldMk cId="2527409013" sldId="69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39:57.061" v="2817" actId="207"/>
        <pc:sldMkLst>
          <pc:docMk/>
          <pc:sldMk cId="663449050" sldId="693"/>
        </pc:sldMkLst>
        <pc:spChg chg="mod">
          <ac:chgData name="Dr. Virágh Árpád" userId="a2150120-1865-42c0-ab3a-bf5e430f3226" providerId="ADAL" clId="{34B9222C-9F30-44D8-B32A-AE3C2E761B74}" dt="2020-07-17T16:37:53.211" v="2793"/>
          <ac:spMkLst>
            <pc:docMk/>
            <pc:sldMk cId="663449050" sldId="69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39:57.061" v="2817" actId="207"/>
          <ac:spMkLst>
            <pc:docMk/>
            <pc:sldMk cId="663449050" sldId="693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56:16.394" v="2910" actId="47"/>
        <pc:sldMkLst>
          <pc:docMk/>
          <pc:sldMk cId="2698775661" sldId="694"/>
        </pc:sldMkLst>
        <pc:spChg chg="mod">
          <ac:chgData name="Dr. Virágh Árpád" userId="a2150120-1865-42c0-ab3a-bf5e430f3226" providerId="ADAL" clId="{34B9222C-9F30-44D8-B32A-AE3C2E761B74}" dt="2020-07-17T16:54:49.404" v="2895" actId="21"/>
          <ac:spMkLst>
            <pc:docMk/>
            <pc:sldMk cId="2698775661" sldId="694"/>
            <ac:spMk id="328706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55:14.222" v="2899" actId="21"/>
          <ac:spMkLst>
            <pc:docMk/>
            <pc:sldMk cId="2698775661" sldId="694"/>
            <ac:spMk id="328707" creationId="{00000000-0000-0000-0000-000000000000}"/>
          </ac:spMkLst>
        </pc:spChg>
      </pc:sldChg>
      <pc:sldChg chg="modSp add del mod">
        <pc:chgData name="Dr. Virágh Árpád" userId="a2150120-1865-42c0-ab3a-bf5e430f3226" providerId="ADAL" clId="{34B9222C-9F30-44D8-B32A-AE3C2E761B74}" dt="2020-07-17T16:57:36.048" v="2928" actId="47"/>
        <pc:sldMkLst>
          <pc:docMk/>
          <pc:sldMk cId="0" sldId="695"/>
        </pc:sldMkLst>
        <pc:spChg chg="mod">
          <ac:chgData name="Dr. Virágh Árpád" userId="a2150120-1865-42c0-ab3a-bf5e430f3226" providerId="ADAL" clId="{34B9222C-9F30-44D8-B32A-AE3C2E761B74}" dt="2020-07-17T16:56:20.619" v="2911" actId="21"/>
          <ac:spMkLst>
            <pc:docMk/>
            <pc:sldMk cId="0" sldId="695"/>
            <ac:spMk id="327682" creationId="{00000000-0000-0000-0000-000000000000}"/>
          </ac:spMkLst>
        </pc:spChg>
        <pc:spChg chg="mod">
          <ac:chgData name="Dr. Virágh Árpád" userId="a2150120-1865-42c0-ab3a-bf5e430f3226" providerId="ADAL" clId="{34B9222C-9F30-44D8-B32A-AE3C2E761B74}" dt="2020-07-17T16:56:40.717" v="2915" actId="21"/>
          <ac:spMkLst>
            <pc:docMk/>
            <pc:sldMk cId="0" sldId="695"/>
            <ac:spMk id="327683" creationId="{00000000-0000-0000-0000-000000000000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51:43.981" v="2855" actId="20577"/>
        <pc:sldMkLst>
          <pc:docMk/>
          <pc:sldMk cId="3800638779" sldId="696"/>
        </pc:sldMkLst>
        <pc:spChg chg="mod">
          <ac:chgData name="Dr. Virágh Árpád" userId="a2150120-1865-42c0-ab3a-bf5e430f3226" providerId="ADAL" clId="{34B9222C-9F30-44D8-B32A-AE3C2E761B74}" dt="2020-07-17T16:50:22.589" v="2843"/>
          <ac:spMkLst>
            <pc:docMk/>
            <pc:sldMk cId="3800638779" sldId="69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51:43.981" v="2855" actId="20577"/>
          <ac:spMkLst>
            <pc:docMk/>
            <pc:sldMk cId="3800638779" sldId="696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54:35.871" v="2893" actId="20577"/>
        <pc:sldMkLst>
          <pc:docMk/>
          <pc:sldMk cId="754776935" sldId="697"/>
        </pc:sldMkLst>
        <pc:spChg chg="mod">
          <ac:chgData name="Dr. Virágh Árpád" userId="a2150120-1865-42c0-ab3a-bf5e430f3226" providerId="ADAL" clId="{34B9222C-9F30-44D8-B32A-AE3C2E761B74}" dt="2020-07-17T16:54:35.871" v="2893" actId="20577"/>
          <ac:spMkLst>
            <pc:docMk/>
            <pc:sldMk cId="754776935" sldId="69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54:15.405" v="2871" actId="207"/>
          <ac:spMkLst>
            <pc:docMk/>
            <pc:sldMk cId="754776935" sldId="69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56:12.060" v="2909" actId="12"/>
        <pc:sldMkLst>
          <pc:docMk/>
          <pc:sldMk cId="3834135033" sldId="698"/>
        </pc:sldMkLst>
        <pc:spChg chg="mod">
          <ac:chgData name="Dr. Virágh Árpád" userId="a2150120-1865-42c0-ab3a-bf5e430f3226" providerId="ADAL" clId="{34B9222C-9F30-44D8-B32A-AE3C2E761B74}" dt="2020-07-17T16:55:05.036" v="2898"/>
          <ac:spMkLst>
            <pc:docMk/>
            <pc:sldMk cId="3834135033" sldId="69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56:12.060" v="2909" actId="12"/>
          <ac:spMkLst>
            <pc:docMk/>
            <pc:sldMk cId="3834135033" sldId="69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6:57:29.776" v="2927" actId="20577"/>
        <pc:sldMkLst>
          <pc:docMk/>
          <pc:sldMk cId="3951779575" sldId="699"/>
        </pc:sldMkLst>
        <pc:spChg chg="mod">
          <ac:chgData name="Dr. Virágh Árpád" userId="a2150120-1865-42c0-ab3a-bf5e430f3226" providerId="ADAL" clId="{34B9222C-9F30-44D8-B32A-AE3C2E761B74}" dt="2020-07-17T16:56:32.059" v="2914" actId="20577"/>
          <ac:spMkLst>
            <pc:docMk/>
            <pc:sldMk cId="3951779575" sldId="69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6:57:29.776" v="2927" actId="20577"/>
          <ac:spMkLst>
            <pc:docMk/>
            <pc:sldMk cId="3951779575" sldId="699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7:01:45.757" v="2949" actId="12"/>
        <pc:sldMkLst>
          <pc:docMk/>
          <pc:sldMk cId="2214393226" sldId="700"/>
        </pc:sldMkLst>
        <pc:spChg chg="mod">
          <ac:chgData name="Dr. Virágh Árpád" userId="a2150120-1865-42c0-ab3a-bf5e430f3226" providerId="ADAL" clId="{34B9222C-9F30-44D8-B32A-AE3C2E761B74}" dt="2020-07-17T17:00:27.188" v="2942" actId="20577"/>
          <ac:spMkLst>
            <pc:docMk/>
            <pc:sldMk cId="2214393226" sldId="70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01:45.757" v="2949" actId="12"/>
          <ac:spMkLst>
            <pc:docMk/>
            <pc:sldMk cId="2214393226" sldId="700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7:03:40.041" v="2965" actId="20577"/>
        <pc:sldMkLst>
          <pc:docMk/>
          <pc:sldMk cId="2197617277" sldId="701"/>
        </pc:sldMkLst>
        <pc:spChg chg="mod">
          <ac:chgData name="Dr. Virágh Árpád" userId="a2150120-1865-42c0-ab3a-bf5e430f3226" providerId="ADAL" clId="{34B9222C-9F30-44D8-B32A-AE3C2E761B74}" dt="2020-07-17T17:02:44.635" v="2956"/>
          <ac:spMkLst>
            <pc:docMk/>
            <pc:sldMk cId="2197617277" sldId="70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03:40.041" v="2965" actId="20577"/>
          <ac:spMkLst>
            <pc:docMk/>
            <pc:sldMk cId="2197617277" sldId="70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7:05:10.296" v="2978" actId="14100"/>
        <pc:sldMkLst>
          <pc:docMk/>
          <pc:sldMk cId="4278521145" sldId="702"/>
        </pc:sldMkLst>
        <pc:spChg chg="mod">
          <ac:chgData name="Dr. Virágh Árpád" userId="a2150120-1865-42c0-ab3a-bf5e430f3226" providerId="ADAL" clId="{34B9222C-9F30-44D8-B32A-AE3C2E761B74}" dt="2020-07-17T17:04:08.185" v="2966" actId="20577"/>
          <ac:spMkLst>
            <pc:docMk/>
            <pc:sldMk cId="4278521145" sldId="70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05:10.296" v="2978" actId="14100"/>
          <ac:spMkLst>
            <pc:docMk/>
            <pc:sldMk cId="4278521145" sldId="70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7:07:58.789" v="3002" actId="20577"/>
        <pc:sldMkLst>
          <pc:docMk/>
          <pc:sldMk cId="2844954321" sldId="703"/>
        </pc:sldMkLst>
        <pc:spChg chg="mod">
          <ac:chgData name="Dr. Virágh Árpád" userId="a2150120-1865-42c0-ab3a-bf5e430f3226" providerId="ADAL" clId="{34B9222C-9F30-44D8-B32A-AE3C2E761B74}" dt="2020-07-17T17:05:33.333" v="2980"/>
          <ac:spMkLst>
            <pc:docMk/>
            <pc:sldMk cId="2844954321" sldId="70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07:58.789" v="3002" actId="20577"/>
          <ac:spMkLst>
            <pc:docMk/>
            <pc:sldMk cId="2844954321" sldId="703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7:09:34.412" v="3012" actId="255"/>
        <pc:sldMkLst>
          <pc:docMk/>
          <pc:sldMk cId="2947312431" sldId="704"/>
        </pc:sldMkLst>
        <pc:spChg chg="mod">
          <ac:chgData name="Dr. Virágh Árpád" userId="a2150120-1865-42c0-ab3a-bf5e430f3226" providerId="ADAL" clId="{34B9222C-9F30-44D8-B32A-AE3C2E761B74}" dt="2020-07-17T17:08:40.250" v="3004"/>
          <ac:spMkLst>
            <pc:docMk/>
            <pc:sldMk cId="2947312431" sldId="70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09:34.412" v="3012" actId="255"/>
          <ac:spMkLst>
            <pc:docMk/>
            <pc:sldMk cId="2947312431" sldId="704"/>
            <ac:spMk id="3" creationId="{8281441D-41EF-429C-A5B4-4713131B62F6}"/>
          </ac:spMkLst>
        </pc:spChg>
      </pc:sldChg>
      <pc:sldChg chg="addSp delSp modSp add mod">
        <pc:chgData name="Dr. Virágh Árpád" userId="a2150120-1865-42c0-ab3a-bf5e430f3226" providerId="ADAL" clId="{34B9222C-9F30-44D8-B32A-AE3C2E761B74}" dt="2020-07-17T17:16:20.928" v="3044" actId="1076"/>
        <pc:sldMkLst>
          <pc:docMk/>
          <pc:sldMk cId="426621388" sldId="705"/>
        </pc:sldMkLst>
        <pc:spChg chg="mod">
          <ac:chgData name="Dr. Virágh Árpád" userId="a2150120-1865-42c0-ab3a-bf5e430f3226" providerId="ADAL" clId="{34B9222C-9F30-44D8-B32A-AE3C2E761B74}" dt="2020-07-17T17:10:20.783" v="3014"/>
          <ac:spMkLst>
            <pc:docMk/>
            <pc:sldMk cId="426621388" sldId="70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11:09.693" v="3023" actId="207"/>
          <ac:spMkLst>
            <pc:docMk/>
            <pc:sldMk cId="426621388" sldId="705"/>
            <ac:spMk id="3" creationId="{8281441D-41EF-429C-A5B4-4713131B62F6}"/>
          </ac:spMkLst>
        </pc:spChg>
        <pc:picChg chg="add del mod">
          <ac:chgData name="Dr. Virágh Árpád" userId="a2150120-1865-42c0-ab3a-bf5e430f3226" providerId="ADAL" clId="{34B9222C-9F30-44D8-B32A-AE3C2E761B74}" dt="2020-07-17T17:15:38.766" v="3040" actId="21"/>
          <ac:picMkLst>
            <pc:docMk/>
            <pc:sldMk cId="426621388" sldId="705"/>
            <ac:picMk id="4" creationId="{BE85C739-9B5A-4977-999C-9C3DFE5D32BD}"/>
          </ac:picMkLst>
        </pc:picChg>
        <pc:picChg chg="add mod">
          <ac:chgData name="Dr. Virágh Árpád" userId="a2150120-1865-42c0-ab3a-bf5e430f3226" providerId="ADAL" clId="{34B9222C-9F30-44D8-B32A-AE3C2E761B74}" dt="2020-07-17T17:16:20.928" v="3044" actId="1076"/>
          <ac:picMkLst>
            <pc:docMk/>
            <pc:sldMk cId="426621388" sldId="705"/>
            <ac:picMk id="5" creationId="{FD478D9A-0326-4D78-9E58-C3524B7183A4}"/>
          </ac:picMkLst>
        </pc:picChg>
      </pc:sldChg>
      <pc:sldChg chg="addSp modSp add mod">
        <pc:chgData name="Dr. Virágh Árpád" userId="a2150120-1865-42c0-ab3a-bf5e430f3226" providerId="ADAL" clId="{34B9222C-9F30-44D8-B32A-AE3C2E761B74}" dt="2020-07-17T17:15:28.753" v="3039" actId="1076"/>
        <pc:sldMkLst>
          <pc:docMk/>
          <pc:sldMk cId="734046942" sldId="706"/>
        </pc:sldMkLst>
        <pc:spChg chg="mod">
          <ac:chgData name="Dr. Virágh Árpád" userId="a2150120-1865-42c0-ab3a-bf5e430f3226" providerId="ADAL" clId="{34B9222C-9F30-44D8-B32A-AE3C2E761B74}" dt="2020-07-17T17:12:29.412" v="3028"/>
          <ac:spMkLst>
            <pc:docMk/>
            <pc:sldMk cId="734046942" sldId="70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13:51.257" v="3037" actId="207"/>
          <ac:spMkLst>
            <pc:docMk/>
            <pc:sldMk cId="734046942" sldId="706"/>
            <ac:spMk id="3" creationId="{8281441D-41EF-429C-A5B4-4713131B62F6}"/>
          </ac:spMkLst>
        </pc:spChg>
        <pc:picChg chg="add mod">
          <ac:chgData name="Dr. Virágh Árpád" userId="a2150120-1865-42c0-ab3a-bf5e430f3226" providerId="ADAL" clId="{34B9222C-9F30-44D8-B32A-AE3C2E761B74}" dt="2020-07-17T17:15:28.753" v="3039" actId="1076"/>
          <ac:picMkLst>
            <pc:docMk/>
            <pc:sldMk cId="734046942" sldId="706"/>
            <ac:picMk id="4" creationId="{80035C1A-BD52-48A9-BCDA-A37EF31B52CC}"/>
          </ac:picMkLst>
        </pc:picChg>
      </pc:sldChg>
      <pc:sldChg chg="modSp add mod">
        <pc:chgData name="Dr. Virágh Árpád" userId="a2150120-1865-42c0-ab3a-bf5e430f3226" providerId="ADAL" clId="{34B9222C-9F30-44D8-B32A-AE3C2E761B74}" dt="2020-07-17T17:17:41.937" v="3054" actId="207"/>
        <pc:sldMkLst>
          <pc:docMk/>
          <pc:sldMk cId="1274588842" sldId="707"/>
        </pc:sldMkLst>
        <pc:spChg chg="mod">
          <ac:chgData name="Dr. Virágh Árpád" userId="a2150120-1865-42c0-ab3a-bf5e430f3226" providerId="ADAL" clId="{34B9222C-9F30-44D8-B32A-AE3C2E761B74}" dt="2020-07-17T17:16:58.550" v="3045" actId="20577"/>
          <ac:spMkLst>
            <pc:docMk/>
            <pc:sldMk cId="1274588842" sldId="70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17:41.937" v="3054" actId="207"/>
          <ac:spMkLst>
            <pc:docMk/>
            <pc:sldMk cId="1274588842" sldId="707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34B9222C-9F30-44D8-B32A-AE3C2E761B74}" dt="2020-07-17T17:19:12.832" v="3072" actId="20577"/>
        <pc:sldMkLst>
          <pc:docMk/>
          <pc:sldMk cId="894089337" sldId="708"/>
        </pc:sldMkLst>
        <pc:spChg chg="mod">
          <ac:chgData name="Dr. Virágh Árpád" userId="a2150120-1865-42c0-ab3a-bf5e430f3226" providerId="ADAL" clId="{34B9222C-9F30-44D8-B32A-AE3C2E761B74}" dt="2020-07-17T17:18:18.262" v="3062" actId="20577"/>
          <ac:spMkLst>
            <pc:docMk/>
            <pc:sldMk cId="894089337" sldId="70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34B9222C-9F30-44D8-B32A-AE3C2E761B74}" dt="2020-07-17T17:19:12.832" v="3072" actId="20577"/>
          <ac:spMkLst>
            <pc:docMk/>
            <pc:sldMk cId="894089337" sldId="708"/>
            <ac:spMk id="3" creationId="{8281441D-41EF-429C-A5B4-4713131B62F6}"/>
          </ac:spMkLst>
        </pc:spChg>
      </pc:sldChg>
      <pc:sldMasterChg chg="delSldLayout">
        <pc:chgData name="Dr. Virágh Árpád" userId="a2150120-1865-42c0-ab3a-bf5e430f3226" providerId="ADAL" clId="{34B9222C-9F30-44D8-B32A-AE3C2E761B74}" dt="2020-07-17T13:26:29.959" v="1308" actId="47"/>
        <pc:sldMasterMkLst>
          <pc:docMk/>
          <pc:sldMasterMk cId="1736683050" sldId="2147483648"/>
        </pc:sldMasterMkLst>
        <pc:sldLayoutChg chg="del">
          <pc:chgData name="Dr. Virágh Árpád" userId="a2150120-1865-42c0-ab3a-bf5e430f3226" providerId="ADAL" clId="{34B9222C-9F30-44D8-B32A-AE3C2E761B74}" dt="2020-07-17T13:26:29.959" v="1308" actId="47"/>
          <pc:sldLayoutMkLst>
            <pc:docMk/>
            <pc:sldMasterMk cId="1736683050" sldId="2147483648"/>
            <pc:sldLayoutMk cId="3968421366" sldId="2147483673"/>
          </pc:sldLayoutMkLst>
        </pc:sldLayoutChg>
      </pc:sldMasterChg>
      <pc:sldMasterChg chg="delSldLayout modSldLayout">
        <pc:chgData name="Dr. Virágh Árpád" userId="a2150120-1865-42c0-ab3a-bf5e430f3226" providerId="ADAL" clId="{34B9222C-9F30-44D8-B32A-AE3C2E761B74}" dt="2020-07-17T16:57:54.575" v="2930" actId="47"/>
        <pc:sldMasterMkLst>
          <pc:docMk/>
          <pc:sldMasterMk cId="1737555548" sldId="2147483651"/>
        </pc:sldMasterMkLst>
        <pc:sldLayoutChg chg="modSp">
          <pc:chgData name="Dr. Virágh Árpád" userId="a2150120-1865-42c0-ab3a-bf5e430f3226" providerId="ADAL" clId="{34B9222C-9F30-44D8-B32A-AE3C2E761B74}" dt="2020-07-17T15:50:52.206" v="2279" actId="12"/>
          <pc:sldLayoutMkLst>
            <pc:docMk/>
            <pc:sldMasterMk cId="1737555548" sldId="2147483651"/>
            <pc:sldLayoutMk cId="312904482" sldId="2147483652"/>
          </pc:sldLayoutMkLst>
          <pc:spChg chg="mod">
            <ac:chgData name="Dr. Virágh Árpád" userId="a2150120-1865-42c0-ab3a-bf5e430f3226" providerId="ADAL" clId="{34B9222C-9F30-44D8-B32A-AE3C2E761B74}" dt="2020-07-17T15:50:44.473" v="2278" actId="12"/>
            <ac:spMkLst>
              <pc:docMk/>
              <pc:sldMasterMk cId="1737555548" sldId="2147483651"/>
              <pc:sldLayoutMk cId="312904482" sldId="2147483652"/>
              <ac:spMk id="10" creationId="{00000000-0000-0000-0000-000000000000}"/>
            </ac:spMkLst>
          </pc:spChg>
          <pc:spChg chg="mod">
            <ac:chgData name="Dr. Virágh Árpád" userId="a2150120-1865-42c0-ab3a-bf5e430f3226" providerId="ADAL" clId="{34B9222C-9F30-44D8-B32A-AE3C2E761B74}" dt="2020-07-17T15:50:52.206" v="2279" actId="12"/>
            <ac:spMkLst>
              <pc:docMk/>
              <pc:sldMasterMk cId="1737555548" sldId="2147483651"/>
              <pc:sldLayoutMk cId="312904482" sldId="2147483652"/>
              <ac:spMk id="11" creationId="{00000000-0000-0000-0000-000000000000}"/>
            </ac:spMkLst>
          </pc:spChg>
        </pc:sldLayoutChg>
        <pc:sldLayoutChg chg="del">
          <pc:chgData name="Dr. Virágh Árpád" userId="a2150120-1865-42c0-ab3a-bf5e430f3226" providerId="ADAL" clId="{34B9222C-9F30-44D8-B32A-AE3C2E761B74}" dt="2020-07-17T08:36:00.660" v="73" actId="47"/>
          <pc:sldLayoutMkLst>
            <pc:docMk/>
            <pc:sldMasterMk cId="1737555548" sldId="2147483651"/>
            <pc:sldLayoutMk cId="1436103722" sldId="2147483672"/>
          </pc:sldLayoutMkLst>
        </pc:sldLayoutChg>
        <pc:sldLayoutChg chg="del">
          <pc:chgData name="Dr. Virágh Árpád" userId="a2150120-1865-42c0-ab3a-bf5e430f3226" providerId="ADAL" clId="{34B9222C-9F30-44D8-B32A-AE3C2E761B74}" dt="2020-07-17T16:57:54.575" v="2930" actId="47"/>
          <pc:sldLayoutMkLst>
            <pc:docMk/>
            <pc:sldMasterMk cId="1737555548" sldId="2147483651"/>
            <pc:sldLayoutMk cId="134369082" sldId="2147483674"/>
          </pc:sldLayoutMkLst>
        </pc:sldLayoutChg>
        <pc:sldLayoutChg chg="del">
          <pc:chgData name="Dr. Virágh Árpád" userId="a2150120-1865-42c0-ab3a-bf5e430f3226" providerId="ADAL" clId="{34B9222C-9F30-44D8-B32A-AE3C2E761B74}" dt="2020-07-17T10:56:13.531" v="787" actId="47"/>
          <pc:sldLayoutMkLst>
            <pc:docMk/>
            <pc:sldMasterMk cId="1737555548" sldId="2147483651"/>
            <pc:sldLayoutMk cId="1526220881" sldId="2147483674"/>
          </pc:sldLayoutMkLst>
        </pc:sldLayoutChg>
        <pc:sldLayoutChg chg="del">
          <pc:chgData name="Dr. Virágh Árpád" userId="a2150120-1865-42c0-ab3a-bf5e430f3226" providerId="ADAL" clId="{34B9222C-9F30-44D8-B32A-AE3C2E761B74}" dt="2020-07-17T08:44:54.474" v="164" actId="47"/>
          <pc:sldLayoutMkLst>
            <pc:docMk/>
            <pc:sldMasterMk cId="1737555548" sldId="2147483651"/>
            <pc:sldLayoutMk cId="2278126204" sldId="2147483674"/>
          </pc:sldLayoutMkLst>
        </pc:sldLayoutChg>
        <pc:sldLayoutChg chg="del">
          <pc:chgData name="Dr. Virágh Árpád" userId="a2150120-1865-42c0-ab3a-bf5e430f3226" providerId="ADAL" clId="{34B9222C-9F30-44D8-B32A-AE3C2E761B74}" dt="2020-07-17T12:13:41.542" v="1181" actId="47"/>
          <pc:sldLayoutMkLst>
            <pc:docMk/>
            <pc:sldMasterMk cId="1737555548" sldId="2147483651"/>
            <pc:sldLayoutMk cId="2433941995" sldId="2147483674"/>
          </pc:sldLayoutMkLst>
        </pc:sldLayoutChg>
        <pc:sldLayoutChg chg="del">
          <pc:chgData name="Dr. Virágh Árpád" userId="a2150120-1865-42c0-ab3a-bf5e430f3226" providerId="ADAL" clId="{34B9222C-9F30-44D8-B32A-AE3C2E761B74}" dt="2020-07-17T11:11:05.284" v="937" actId="47"/>
          <pc:sldLayoutMkLst>
            <pc:docMk/>
            <pc:sldMasterMk cId="1737555548" sldId="2147483651"/>
            <pc:sldLayoutMk cId="291016868" sldId="2147483675"/>
          </pc:sldLayoutMkLst>
        </pc:sldLayoutChg>
        <pc:sldLayoutChg chg="del">
          <pc:chgData name="Dr. Virágh Árpád" userId="a2150120-1865-42c0-ab3a-bf5e430f3226" providerId="ADAL" clId="{34B9222C-9F30-44D8-B32A-AE3C2E761B74}" dt="2020-07-17T14:32:11.014" v="1899" actId="2696"/>
          <pc:sldLayoutMkLst>
            <pc:docMk/>
            <pc:sldMasterMk cId="1737555548" sldId="2147483651"/>
            <pc:sldLayoutMk cId="57199521" sldId="2147483676"/>
          </pc:sldLayoutMkLst>
        </pc:sldLayoutChg>
        <pc:sldLayoutChg chg="del">
          <pc:chgData name="Dr. Virágh Árpád" userId="a2150120-1865-42c0-ab3a-bf5e430f3226" providerId="ADAL" clId="{34B9222C-9F30-44D8-B32A-AE3C2E761B74}" dt="2020-07-17T14:49:00.718" v="2084" actId="47"/>
          <pc:sldLayoutMkLst>
            <pc:docMk/>
            <pc:sldMasterMk cId="1737555548" sldId="2147483651"/>
            <pc:sldLayoutMk cId="1188259876" sldId="214748367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7/17/2020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787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1866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  <p:sldLayoutId id="2147483675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6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59733" y="3905237"/>
            <a:ext cx="4464496" cy="576063"/>
          </a:xfrm>
        </p:spPr>
        <p:txBody>
          <a:bodyPr/>
          <a:lstStyle/>
          <a:p>
            <a:pPr algn="l"/>
            <a:r>
              <a:rPr lang="hu-HU" altLang="ko-KR" sz="2600" dirty="0">
                <a:solidFill>
                  <a:schemeClr val="tx1"/>
                </a:solidFill>
              </a:rPr>
              <a:t>Közigazgatási rendtartás</a:t>
            </a:r>
            <a:endParaRPr lang="ko-KR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199999"/>
            <a:ext cx="58819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altLang="ko-KR" sz="3600" b="1" dirty="0">
                <a:solidFill>
                  <a:srgbClr val="FF0000"/>
                </a:solidFill>
                <a:cs typeface="Arial" pitchFamily="34" charset="0"/>
              </a:rPr>
              <a:t>Gazdasági jog </a:t>
            </a:r>
            <a:endParaRPr lang="ko-KR" altLang="en-US" sz="36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36512" y="0"/>
            <a:ext cx="569788" cy="5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546556" y="0"/>
            <a:ext cx="1361148" cy="51435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36512" y="0"/>
            <a:ext cx="1363607" cy="51435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79862"/>
            <a:ext cx="2431549" cy="6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9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67493"/>
            <a:ext cx="9144000" cy="392293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</a:t>
            </a:r>
            <a:r>
              <a:rPr lang="hu-HU" altLang="hu-HU" b="1" dirty="0">
                <a:solidFill>
                  <a:schemeClr val="tx2"/>
                </a:solidFill>
              </a:rPr>
              <a:t>Létrehozásának, 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 működésének szabályai: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87586"/>
            <a:ext cx="7776864" cy="3816425"/>
          </a:xfrm>
        </p:spPr>
        <p:txBody>
          <a:bodyPr anchor="t"/>
          <a:lstStyle/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előírt jogrendben történő létrehozás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(OGY, Korm.) 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végrehajtó-rendelkező tevékenység jogával bír = önálló feladatkör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önálló hatáskör, ill. illetékesség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hivatali szervezet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gazdasági önállóság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(költségvetési szervként a központi költségvetésből részére juttatott forrásokkal önállóan vagy részjogkörrel rendelkezve gazdálkodik)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85307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67493"/>
            <a:ext cx="9144000" cy="392293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843558"/>
            <a:ext cx="8496944" cy="3816425"/>
          </a:xfrm>
        </p:spPr>
        <p:txBody>
          <a:bodyPr anchor="t">
            <a:noAutofit/>
          </a:bodyPr>
          <a:lstStyle/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altLang="hu-HU" sz="2000" b="1" dirty="0">
                <a:solidFill>
                  <a:schemeClr val="accent2"/>
                </a:solidFill>
                <a:latin typeface="Tahoma"/>
                <a:cs typeface="+mn-cs"/>
              </a:rPr>
              <a:t>feladatkör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 a közigazgatási szerv konkrét tevékenységét, az általa elvégzendő </a:t>
            </a:r>
            <a:r>
              <a:rPr lang="hu-HU" altLang="hu-HU" sz="2000" i="1" dirty="0">
                <a:solidFill>
                  <a:schemeClr val="accent2"/>
                </a:solidFill>
                <a:latin typeface="Tahoma"/>
                <a:cs typeface="+mn-cs"/>
              </a:rPr>
              <a:t>közfeladatok körét</a:t>
            </a:r>
            <a:r>
              <a:rPr lang="hu-HU" altLang="hu-HU" sz="2000" dirty="0">
                <a:solidFill>
                  <a:schemeClr val="accent2"/>
                </a:solidFill>
                <a:latin typeface="Tahoma"/>
                <a:cs typeface="+mn-cs"/>
              </a:rPr>
              <a:t> 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fejezi ki. </a:t>
            </a:r>
            <a:b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000" dirty="0" err="1">
                <a:solidFill>
                  <a:schemeClr val="tx1"/>
                </a:solidFill>
                <a:latin typeface="Tahoma"/>
                <a:cs typeface="+mn-cs"/>
              </a:rPr>
              <a:t>Pl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:  NAV, a központilag kivetett adók beszedése, befizetés utólagos ellenőrzése.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hu-HU" altLang="hu-HU" sz="20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altLang="hu-HU" sz="2000" b="1" dirty="0">
                <a:solidFill>
                  <a:schemeClr val="accent2"/>
                </a:solidFill>
                <a:latin typeface="Tahoma"/>
                <a:cs typeface="+mn-cs"/>
              </a:rPr>
              <a:t>hatáskör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 (ágazati megközelítés) a közfeladat ellátása során a közigazgatási szerv számára biztosított </a:t>
            </a:r>
            <a:r>
              <a:rPr lang="hu-HU" altLang="hu-HU" sz="2000" i="1" dirty="0">
                <a:solidFill>
                  <a:schemeClr val="accent2"/>
                </a:solidFill>
                <a:latin typeface="Tahoma"/>
                <a:cs typeface="+mn-cs"/>
              </a:rPr>
              <a:t>jogokat és kötelezettségeket</a:t>
            </a:r>
            <a:r>
              <a:rPr lang="hu-HU" altLang="hu-HU" sz="2000" dirty="0">
                <a:solidFill>
                  <a:schemeClr val="accent2"/>
                </a:solidFill>
                <a:latin typeface="Tahoma"/>
                <a:cs typeface="+mn-cs"/>
              </a:rPr>
              <a:t> 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jelenti, </a:t>
            </a:r>
            <a:r>
              <a:rPr lang="hu-HU" sz="2000" dirty="0">
                <a:solidFill>
                  <a:schemeClr val="tx1"/>
                </a:solidFill>
                <a:latin typeface="Tahoma"/>
                <a:cs typeface="+mn-cs"/>
              </a:rPr>
              <a:t>azt mutatja meg, hogy a konkrét ügyben milyen típusú közigazgatási szerv  járhat el, illetve melyik szint jogosult eljárni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. </a:t>
            </a:r>
            <a:b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A NAV hatásköre például kiterjed az adóhátralék bankszámláról történő letiltására, adóbírság kivetésére. 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hu-HU" altLang="hu-HU" sz="20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Az </a:t>
            </a:r>
            <a:r>
              <a:rPr lang="hu-HU" altLang="hu-HU" sz="2000" b="1" dirty="0">
                <a:solidFill>
                  <a:schemeClr val="accent2"/>
                </a:solidFill>
                <a:latin typeface="Tahoma"/>
                <a:cs typeface="+mn-cs"/>
              </a:rPr>
              <a:t>illetékesség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 az adott hatóság </a:t>
            </a:r>
            <a:r>
              <a:rPr lang="hu-HU" altLang="hu-HU" sz="2000" i="1" dirty="0">
                <a:solidFill>
                  <a:schemeClr val="accent2"/>
                </a:solidFill>
                <a:latin typeface="Tahoma"/>
                <a:cs typeface="+mn-cs"/>
              </a:rPr>
              <a:t>földrajzi értelemben</a:t>
            </a:r>
            <a:r>
              <a:rPr lang="hu-HU" altLang="hu-HU" sz="2000" dirty="0">
                <a:solidFill>
                  <a:schemeClr val="accent2"/>
                </a:solidFill>
                <a:latin typeface="Tahoma"/>
                <a:cs typeface="+mn-cs"/>
              </a:rPr>
              <a:t> </a:t>
            </a:r>
            <a:r>
              <a:rPr lang="hu-HU" altLang="hu-HU" sz="2000" dirty="0">
                <a:solidFill>
                  <a:schemeClr val="tx1"/>
                </a:solidFill>
                <a:latin typeface="Tahoma"/>
                <a:cs typeface="+mn-cs"/>
              </a:rPr>
              <a:t>vett működési területét határozza meg. 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99538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Köztisztviselők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8064896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Jogviszony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: pályázat alapján, kinevezéssel  és elfogadásával +eskü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előmenetelhez való jog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(gyakornok, fogalmazó, tanácsos, vezető és főtanácsos, VAGY előadó, </a:t>
            </a:r>
            <a:r>
              <a:rPr lang="hu-HU" altLang="hu-HU" sz="2600" dirty="0" err="1">
                <a:solidFill>
                  <a:schemeClr val="tx1"/>
                </a:solidFill>
                <a:latin typeface="Tahoma"/>
                <a:cs typeface="+mn-cs"/>
              </a:rPr>
              <a:t>főea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., főmunkatárs vagy tanácsadó, főtanácsadó)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illetményhez való jog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álláshoz való jog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(csak különös esetekben, alapos indokkal vagy fegyelmi eljárás eredményeként lehet állásukból elmozdítani)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32445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339501"/>
            <a:ext cx="9144000" cy="320286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A közigazgatás 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   hatósági tevékenysége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776864" cy="3672409"/>
          </a:xfrm>
        </p:spPr>
        <p:txBody>
          <a:bodyPr anchor="t"/>
          <a:lstStyle/>
          <a:p>
            <a:pPr lvl="0" algn="l">
              <a:lnSpc>
                <a:spcPct val="90000"/>
              </a:lnSpc>
              <a:defRPr/>
            </a:pP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A </a:t>
            </a:r>
            <a:r>
              <a:rPr lang="hu-HU" altLang="hu-HU" sz="2400" b="1" dirty="0">
                <a:solidFill>
                  <a:schemeClr val="accent2"/>
                </a:solidFill>
                <a:cs typeface="+mn-cs"/>
              </a:rPr>
              <a:t>hatóság</a:t>
            </a:r>
            <a:r>
              <a:rPr lang="hu-HU" altLang="hu-HU" sz="2400" b="1" dirty="0">
                <a:solidFill>
                  <a:srgbClr val="92D050"/>
                </a:solidFill>
                <a:cs typeface="+mn-cs"/>
              </a:rPr>
              <a:t>:</a:t>
            </a:r>
            <a:r>
              <a:rPr lang="hu-HU" altLang="hu-HU" sz="2400" dirty="0">
                <a:solidFill>
                  <a:srgbClr val="92D050"/>
                </a:solidFill>
                <a:cs typeface="+mn-cs"/>
              </a:rPr>
              <a:t> </a:t>
            </a:r>
            <a:r>
              <a:rPr lang="hu-HU" altLang="hu-HU" sz="2400" b="1" dirty="0">
                <a:solidFill>
                  <a:prstClr val="black"/>
                </a:solidFill>
                <a:cs typeface="+mn-cs"/>
              </a:rPr>
              <a:t>hatósági hatáskör gyakorlására jogszabály által felruházott szerv, szervezet, személy</a:t>
            </a: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, mely a </a:t>
            </a:r>
            <a:r>
              <a:rPr lang="hu-HU" altLang="hu-HU" sz="2400" b="1" dirty="0">
                <a:solidFill>
                  <a:schemeClr val="accent2"/>
                </a:solidFill>
                <a:cs typeface="+mn-cs"/>
              </a:rPr>
              <a:t>közhatalom birtokában</a:t>
            </a:r>
            <a:r>
              <a:rPr lang="hu-HU" altLang="hu-HU" sz="2400" dirty="0">
                <a:solidFill>
                  <a:schemeClr val="accent2"/>
                </a:solidFill>
                <a:cs typeface="+mn-cs"/>
              </a:rPr>
              <a:t> </a:t>
            </a: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végzi tevékenységét. </a:t>
            </a:r>
          </a:p>
          <a:p>
            <a:pPr marL="342900" lvl="0" indent="-342900" algn="l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hu-HU" altLang="hu-HU" sz="2400" dirty="0">
              <a:solidFill>
                <a:prstClr val="black"/>
              </a:solidFill>
              <a:cs typeface="+mn-cs"/>
            </a:endParaRPr>
          </a:p>
          <a:p>
            <a:pPr lvl="0" algn="l">
              <a:lnSpc>
                <a:spcPct val="90000"/>
              </a:lnSpc>
              <a:defRPr/>
            </a:pPr>
            <a:r>
              <a:rPr lang="hu-HU" altLang="hu-HU" sz="2400" b="1" dirty="0">
                <a:solidFill>
                  <a:schemeClr val="accent2"/>
                </a:solidFill>
                <a:cs typeface="+mn-cs"/>
              </a:rPr>
              <a:t>Hatósági tevékenység</a:t>
            </a:r>
            <a:r>
              <a:rPr lang="hu-HU" altLang="hu-HU" sz="2400" b="1" dirty="0">
                <a:solidFill>
                  <a:srgbClr val="92D050"/>
                </a:solidFill>
                <a:cs typeface="+mn-cs"/>
              </a:rPr>
              <a:t>:</a:t>
            </a: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 a hatósági jogkörrel felruházott szervek és személyek által </a:t>
            </a:r>
            <a:r>
              <a:rPr lang="hu-HU" altLang="hu-HU" sz="2400" b="1" dirty="0">
                <a:solidFill>
                  <a:prstClr val="black"/>
                </a:solidFill>
                <a:cs typeface="+mn-cs"/>
              </a:rPr>
              <a:t>egyedi, konkrét ügyben, </a:t>
            </a:r>
            <a:br>
              <a:rPr lang="hu-HU" altLang="hu-HU" sz="2400" b="1" dirty="0">
                <a:solidFill>
                  <a:prstClr val="black"/>
                </a:solidFill>
                <a:cs typeface="+mn-cs"/>
              </a:rPr>
            </a:br>
            <a:r>
              <a:rPr lang="hu-HU" altLang="hu-HU" sz="2400" b="1" dirty="0">
                <a:solidFill>
                  <a:prstClr val="black"/>
                </a:solidFill>
                <a:cs typeface="+mn-cs"/>
              </a:rPr>
              <a:t>jogilag kötött eljárásban történő jogalkalmazása</a:t>
            </a: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,</a:t>
            </a:r>
            <a:r>
              <a:rPr lang="hu-HU" altLang="hu-HU" sz="2400" b="1" dirty="0">
                <a:solidFill>
                  <a:prstClr val="black"/>
                </a:solidFill>
                <a:cs typeface="+mn-cs"/>
              </a:rPr>
              <a:t> </a:t>
            </a:r>
            <a:br>
              <a:rPr lang="hu-HU" altLang="hu-HU" sz="2400" b="1" dirty="0">
                <a:solidFill>
                  <a:prstClr val="black"/>
                </a:solidFill>
                <a:cs typeface="+mn-cs"/>
              </a:rPr>
            </a:b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amelyben a hatóság és a jogérvényesítés címzettje </a:t>
            </a:r>
            <a:br>
              <a:rPr lang="hu-HU" altLang="hu-HU" sz="2400" dirty="0">
                <a:solidFill>
                  <a:prstClr val="black"/>
                </a:solidFill>
                <a:cs typeface="+mn-cs"/>
              </a:rPr>
            </a:br>
            <a:r>
              <a:rPr lang="hu-HU" altLang="hu-HU" sz="2400" dirty="0">
                <a:solidFill>
                  <a:prstClr val="black"/>
                </a:solidFill>
                <a:cs typeface="+mn-cs"/>
              </a:rPr>
              <a:t>(ügyfél) között </a:t>
            </a:r>
            <a:r>
              <a:rPr lang="hu-HU" altLang="hu-HU" sz="2400" b="1" dirty="0">
                <a:solidFill>
                  <a:prstClr val="black"/>
                </a:solidFill>
                <a:cs typeface="+mn-cs"/>
              </a:rPr>
              <a:t>a </a:t>
            </a:r>
            <a:r>
              <a:rPr lang="hu-HU" altLang="hu-HU" sz="2400" b="1" dirty="0">
                <a:solidFill>
                  <a:schemeClr val="tx1"/>
                </a:solidFill>
                <a:cs typeface="+mn-cs"/>
              </a:rPr>
              <a:t>hatóság egyoldalúan, a közhatalom birtokában dönt az </a:t>
            </a:r>
            <a:r>
              <a:rPr lang="hu-HU" altLang="hu-HU" sz="2400" b="1" dirty="0">
                <a:solidFill>
                  <a:schemeClr val="accent2"/>
                </a:solidFill>
                <a:cs typeface="+mn-cs"/>
              </a:rPr>
              <a:t>ügyfelek</a:t>
            </a:r>
            <a:r>
              <a:rPr lang="hu-HU" altLang="hu-HU" sz="2400" b="1" dirty="0">
                <a:solidFill>
                  <a:schemeClr val="tx1"/>
                </a:solidFill>
                <a:cs typeface="+mn-cs"/>
              </a:rPr>
              <a:t> ügyeiben</a:t>
            </a:r>
            <a:r>
              <a:rPr lang="hu-HU" altLang="hu-HU" sz="2400" dirty="0">
                <a:solidFill>
                  <a:schemeClr val="tx1"/>
                </a:solidFill>
                <a:cs typeface="+mn-cs"/>
              </a:rPr>
              <a:t>. 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660985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8136904" cy="3816425"/>
          </a:xfrm>
        </p:spPr>
        <p:txBody>
          <a:bodyPr anchor="t"/>
          <a:lstStyle/>
          <a:p>
            <a:pPr marL="342900" lvl="0" indent="-342900" algn="l">
              <a:lnSpc>
                <a:spcPct val="80000"/>
              </a:lnSpc>
              <a:defRPr/>
            </a:pPr>
            <a:r>
              <a:rPr lang="hu-HU" altLang="hu-HU" sz="2200" dirty="0">
                <a:solidFill>
                  <a:schemeClr val="tx1"/>
                </a:solidFill>
                <a:cs typeface="+mn-cs"/>
              </a:rPr>
              <a:t>A hatósági tevékenységek </a:t>
            </a:r>
            <a:r>
              <a:rPr lang="hu-HU" altLang="hu-HU" sz="2200" b="1" dirty="0">
                <a:solidFill>
                  <a:schemeClr val="accent2"/>
                </a:solidFill>
                <a:cs typeface="+mn-cs"/>
              </a:rPr>
              <a:t>négy alapvető fajtáját</a:t>
            </a:r>
            <a:r>
              <a:rPr lang="hu-HU" altLang="hu-HU" sz="2200" dirty="0">
                <a:solidFill>
                  <a:schemeClr val="accent2"/>
                </a:solidFill>
                <a:cs typeface="+mn-cs"/>
              </a:rPr>
              <a:t> </a:t>
            </a:r>
          </a:p>
          <a:p>
            <a:pPr marL="342900" lvl="0" indent="-342900" algn="l">
              <a:lnSpc>
                <a:spcPct val="80000"/>
              </a:lnSpc>
              <a:defRPr/>
            </a:pPr>
            <a:r>
              <a:rPr lang="hu-HU" altLang="hu-HU" sz="2200" dirty="0">
                <a:solidFill>
                  <a:schemeClr val="tx1"/>
                </a:solidFill>
                <a:cs typeface="+mn-cs"/>
              </a:rPr>
              <a:t>különböztethetjük meg</a:t>
            </a:r>
            <a:r>
              <a:rPr lang="hu-HU" altLang="hu-HU" sz="1950" dirty="0">
                <a:solidFill>
                  <a:schemeClr val="tx1"/>
                </a:solidFill>
                <a:cs typeface="+mn-cs"/>
              </a:rPr>
              <a:t>:</a:t>
            </a:r>
            <a:endParaRPr lang="hu-HU" altLang="hu-HU" sz="1950" b="1" dirty="0">
              <a:solidFill>
                <a:schemeClr val="tx1"/>
              </a:solidFill>
              <a:cs typeface="+mn-cs"/>
            </a:endParaRPr>
          </a:p>
          <a:p>
            <a:pPr marL="342900" lvl="0" indent="-342900" algn="l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hu-HU" altLang="hu-HU" sz="2800" b="1" dirty="0">
              <a:solidFill>
                <a:schemeClr val="accent2"/>
              </a:solidFill>
              <a:cs typeface="+mn-cs"/>
            </a:endParaRPr>
          </a:p>
          <a:p>
            <a:pPr marL="342900" lvl="0" indent="-342900" algn="l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hu-HU" altLang="hu-HU" sz="2800" b="1" dirty="0">
                <a:solidFill>
                  <a:schemeClr val="accent2"/>
                </a:solidFill>
                <a:cs typeface="+mn-cs"/>
              </a:rPr>
              <a:t>hatósági jogalkalmazás; </a:t>
            </a:r>
          </a:p>
          <a:p>
            <a:pPr marL="342900" lvl="0" indent="-342900" algn="l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hu-HU" altLang="hu-HU" sz="2800" b="1" dirty="0">
                <a:solidFill>
                  <a:schemeClr val="accent2"/>
                </a:solidFill>
                <a:cs typeface="+mn-cs"/>
              </a:rPr>
              <a:t>hatósági felügyelet;</a:t>
            </a:r>
          </a:p>
          <a:p>
            <a:pPr marL="342900" lvl="0" indent="-342900" algn="l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hu-HU" altLang="hu-HU" sz="2800" b="1" dirty="0">
                <a:solidFill>
                  <a:schemeClr val="accent2"/>
                </a:solidFill>
                <a:cs typeface="+mn-cs"/>
              </a:rPr>
              <a:t>hatóságok nyilvántartási tevékenysége </a:t>
            </a: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és</a:t>
            </a:r>
          </a:p>
          <a:p>
            <a:pPr marL="342900" lvl="0" indent="-342900" algn="l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hu-HU" altLang="hu-HU" sz="2800" b="1" dirty="0">
                <a:solidFill>
                  <a:schemeClr val="accent2"/>
                </a:solidFill>
              </a:rPr>
              <a:t>szakmai és szolgáltató tevékenysége</a:t>
            </a:r>
            <a:br>
              <a:rPr lang="hu-HU" altLang="hu-HU" sz="1950" b="1" dirty="0">
                <a:solidFill>
                  <a:prstClr val="black"/>
                </a:solidFill>
                <a:cs typeface="+mn-cs"/>
              </a:rPr>
            </a:br>
            <a:r>
              <a:rPr lang="hu-HU" altLang="hu-HU" sz="1800" dirty="0">
                <a:solidFill>
                  <a:prstClr val="black"/>
                </a:solidFill>
                <a:cs typeface="+mn-cs"/>
              </a:rPr>
              <a:t>A szolgáltató közigazgatás </a:t>
            </a: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jellemző fejlesztési iránya az </a:t>
            </a:r>
            <a:br>
              <a:rPr lang="hu-HU" altLang="hu-HU" sz="1800" dirty="0">
                <a:solidFill>
                  <a:schemeClr val="tx1"/>
                </a:solidFill>
                <a:cs typeface="+mn-cs"/>
              </a:rPr>
            </a:b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elektronikus szolgáltatások bővítése. (</a:t>
            </a:r>
            <a:r>
              <a:rPr lang="hu-HU" altLang="hu-HU" sz="1800" dirty="0">
                <a:solidFill>
                  <a:prstClr val="black"/>
                </a:solidFill>
                <a:cs typeface="+mn-cs"/>
              </a:rPr>
              <a:t>pl. az </a:t>
            </a:r>
            <a:r>
              <a:rPr lang="hu-HU" altLang="hu-HU" sz="1800" b="1" dirty="0">
                <a:solidFill>
                  <a:prstClr val="black"/>
                </a:solidFill>
                <a:cs typeface="+mn-cs"/>
              </a:rPr>
              <a:t>ügyfélkapu</a:t>
            </a:r>
            <a:r>
              <a:rPr lang="hu-HU" altLang="hu-HU" sz="1800" dirty="0">
                <a:solidFill>
                  <a:srgbClr val="FFFF00"/>
                </a:solidFill>
                <a:cs typeface="+mn-cs"/>
              </a:rPr>
              <a:t> </a:t>
            </a:r>
            <a:r>
              <a:rPr lang="hu-HU" altLang="hu-HU" sz="1800" dirty="0">
                <a:solidFill>
                  <a:prstClr val="black"/>
                </a:solidFill>
                <a:cs typeface="+mn-cs"/>
              </a:rPr>
              <a:t>szolgáltatás)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8897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>
                <a:latin typeface="+mj-lt"/>
              </a:rPr>
              <a:t>A </a:t>
            </a:r>
            <a:r>
              <a:rPr lang="hu-HU" altLang="ko-KR" sz="3000" dirty="0">
                <a:latin typeface="+mj-lt"/>
              </a:rPr>
              <a:t>közigazgatási hatósági eljárás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071961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közigazgatási eljárási jog elsődleges forrása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	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2016. évi CL. törvény az általános közigazgatási rendtartásról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			</a:t>
            </a:r>
            <a:r>
              <a:rPr lang="hu-HU" altLang="hu-HU" sz="3200" b="1" dirty="0">
                <a:solidFill>
                  <a:schemeClr val="accent2"/>
                </a:solidFill>
                <a:latin typeface="Tahoma"/>
                <a:cs typeface="+mn-cs"/>
              </a:rPr>
              <a:t> </a:t>
            </a:r>
            <a:r>
              <a:rPr lang="hu-HU" altLang="hu-HU" sz="3200" b="1" dirty="0" err="1">
                <a:solidFill>
                  <a:schemeClr val="accent2"/>
                </a:solidFill>
                <a:latin typeface="Tahoma"/>
                <a:cs typeface="+mn-cs"/>
              </a:rPr>
              <a:t>Ákr</a:t>
            </a:r>
            <a:r>
              <a:rPr lang="hu-HU" altLang="hu-HU" sz="3200" b="1" dirty="0">
                <a:solidFill>
                  <a:schemeClr val="accent2"/>
                </a:solidFill>
                <a:latin typeface="Tahoma"/>
                <a:cs typeface="+mn-cs"/>
              </a:rPr>
              <a:t>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és a 2017. évi I. törvény a közigazgatási perrendtartásról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60462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közigazgatási eljárásjog körébe azokat a jogi normákat soroljuk, amelyek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-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a közigazgatási eljárás cselekményeit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  <a:b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-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azok lefolytatásának rendjét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  <a:b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-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az eljárásban résztvevők jogait és  </a:t>
            </a:r>
            <a:b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  kötelezettségeit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szabályozzák.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384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</a:t>
            </a:r>
            <a:r>
              <a:rPr lang="pt-BR" altLang="hu-HU" b="1" dirty="0">
                <a:solidFill>
                  <a:schemeClr val="tx1"/>
                </a:solidFill>
              </a:rPr>
              <a:t>Ákr. hatálya nem terjed ki</a:t>
            </a:r>
            <a:r>
              <a:rPr lang="hu-HU" altLang="hu-HU" b="1" dirty="0">
                <a:solidFill>
                  <a:schemeClr val="tx1"/>
                </a:solidFill>
              </a:rPr>
              <a:t>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15566"/>
            <a:ext cx="7776864" cy="3816425"/>
          </a:xfrm>
        </p:spPr>
        <p:txBody>
          <a:bodyPr anchor="t"/>
          <a:lstStyle/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szabálysértési eljárásra,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választási eljárásra, a népszavazás   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kezdeményezésére és a népszavazási eljárásra,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adó-, valamint vámigazgatási eljárásra,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menekültügyi és idegenrendészeti, valamint – 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az állampolgársági bizonyítvány kiadásának 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kivételével - az állampolgársági eljárásra,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versenyfelügyeleti eljárásra, és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MNB törvényben meghatározott hatósági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eljárásaira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59310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ALAPELVEK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>
            <a:normAutofit fontScale="85000" lnSpcReduction="20000"/>
          </a:bodyPr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b="1" u="sng" dirty="0">
                <a:solidFill>
                  <a:srgbClr val="C00000"/>
                </a:solidFill>
                <a:latin typeface="Tahoma"/>
                <a:cs typeface="+mn-cs"/>
              </a:rPr>
              <a:t>A hatóságra vonatkozó elvek</a:t>
            </a:r>
            <a:r>
              <a:rPr lang="hu-HU" altLang="hu-HU" sz="2800" b="1" dirty="0">
                <a:solidFill>
                  <a:srgbClr val="C00000"/>
                </a:solidFill>
                <a:latin typeface="Tahoma"/>
                <a:cs typeface="+mn-cs"/>
              </a:rPr>
              <a:t>: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jogszerűség elve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: hatóság részrehajlás nélkül, jóhiszeműen, jogszerűen jár el, megfelelő ügyintézési határidő betartásával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 err="1">
                <a:solidFill>
                  <a:schemeClr val="accent2"/>
                </a:solidFill>
                <a:latin typeface="Tahoma"/>
                <a:cs typeface="+mn-cs"/>
              </a:rPr>
              <a:t>hivatalbóliság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 elve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: a hatóság a kizárólag kérelemre indítható eljárások kivételével hivatalból eljárást indíthat, illetve a jogszabályi feltételek fennállása esetén a kérelemre indult eljárásokat hivatalból folytathatja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hatékonyság elve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: egyaránt jelent költséghatékonyságot és időbeli hatékonyságot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68218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Tagolás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133536" y="1585461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21315" y="41412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378169" y="1414173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közigazgatás és szervei Magyarországon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13539" y="2103525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közigazgatási hatósági eljárás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593098" y="2796162"/>
            <a:ext cx="3990797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</a:rPr>
              <a:t>Tényállás tisztázása, döntéshozatal</a:t>
            </a:r>
            <a:endParaRPr lang="en-US" altLang="ko-KR" sz="1200" b="1" dirty="0">
              <a:solidFill>
                <a:schemeClr val="bg1"/>
              </a:solidFill>
            </a:endParaRPr>
          </a:p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396699" y="3488327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Intézkedések, határidők, adatok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Hatósági közlések, jogorvoslatok jogok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4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ALAPELVEK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848872" cy="3816425"/>
          </a:xfrm>
        </p:spPr>
        <p:txBody>
          <a:bodyPr anchor="t">
            <a:normAutofit fontScale="92500"/>
          </a:bodyPr>
          <a:lstStyle/>
          <a:p>
            <a:pPr lvl="0" algn="l">
              <a:spcBef>
                <a:spcPts val="0"/>
              </a:spcBef>
              <a:defRPr/>
            </a:pPr>
            <a:r>
              <a:rPr lang="hu-HU" sz="2400" b="1" u="sng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ügyfélre vonatkozó alapelv:</a:t>
            </a:r>
          </a:p>
          <a:p>
            <a:pPr lvl="0" algn="l">
              <a:spcBef>
                <a:spcPts val="0"/>
              </a:spcBef>
              <a:defRPr/>
            </a:pP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biztosítja az ügyfél és az eljárás más résztvevői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számára, hogy az eljárás során bármikor nyilatkozatot, észrevételt tehessenek, valamint hogy jogaikat gyakorolhassák </a:t>
            </a:r>
          </a:p>
          <a:p>
            <a:pPr lvl="0" algn="l">
              <a:lnSpc>
                <a:spcPct val="120000"/>
              </a:lnSpc>
              <a:defRPr/>
            </a:pPr>
            <a:endParaRPr lang="hu-HU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>
              <a:spcBef>
                <a:spcPts val="0"/>
              </a:spcBef>
              <a:defRPr/>
            </a:pPr>
            <a:r>
              <a:rPr lang="hu-HU" sz="2400" b="1" u="sng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eljárás valamennyi résztvevőjére vonatkozó elvek:</a:t>
            </a:r>
          </a:p>
          <a:p>
            <a:pPr lvl="0" algn="l">
              <a:spcBef>
                <a:spcPts val="0"/>
              </a:spcBef>
              <a:defRPr/>
            </a:pPr>
            <a:r>
              <a:rPr lang="hu-HU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jóhiszeműség elve és a bizalmi elv</a:t>
            </a:r>
            <a:r>
              <a:rPr lang="hu-HU" sz="24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eljárás valamennyi résztvevője köteles jóhiszeműen eljárni és együttműködni,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ugyanakkor a rosszhiszeműség bizonyítása a hatóságot terheli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hu-HU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39983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83723"/>
            <a:ext cx="7848872" cy="4720276"/>
          </a:xfrm>
        </p:spPr>
        <p:txBody>
          <a:bodyPr anchor="t">
            <a:normAutofit fontScale="92500" lnSpcReduction="10000"/>
          </a:bodyPr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500" b="1" dirty="0">
                <a:solidFill>
                  <a:schemeClr val="tx1"/>
                </a:solidFill>
                <a:latin typeface="Tahoma"/>
                <a:cs typeface="+mn-cs"/>
              </a:rPr>
              <a:t>A hatósági ügy intézésére </a:t>
            </a:r>
            <a:br>
              <a:rPr lang="hu-HU" altLang="hu-HU" sz="3500" b="1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3500" b="1" dirty="0">
                <a:solidFill>
                  <a:schemeClr val="tx1"/>
                </a:solidFill>
                <a:latin typeface="Tahoma"/>
                <a:cs typeface="+mn-cs"/>
              </a:rPr>
              <a:t>hatáskörrel rendelkezők köre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: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b="1" dirty="0">
              <a:solidFill>
                <a:schemeClr val="accent2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áll.ig. </a:t>
            </a:r>
            <a:r>
              <a:rPr lang="hu-HU" altLang="hu-HU" sz="2600" b="1" dirty="0" err="1">
                <a:solidFill>
                  <a:schemeClr val="accent2"/>
                </a:solidFill>
                <a:latin typeface="Tahoma"/>
                <a:cs typeface="+mn-cs"/>
              </a:rPr>
              <a:t>szervzetrendszerben</a:t>
            </a: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 </a:t>
            </a:r>
            <a:b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pl. miniszter, központi áll. ig. hivatalok, kormányhivatalok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b="1" dirty="0">
              <a:solidFill>
                <a:schemeClr val="accent2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önkorm. szervezetrendszerben </a:t>
            </a:r>
            <a:b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pl. önk. Képviselő testülete, polgármester, megyei </a:t>
            </a:r>
            <a:r>
              <a:rPr lang="hu-HU" altLang="hu-HU" sz="2600" dirty="0" err="1">
                <a:solidFill>
                  <a:schemeClr val="tx1"/>
                </a:solidFill>
                <a:latin typeface="Tahoma"/>
                <a:cs typeface="+mn-cs"/>
              </a:rPr>
              <a:t>közgy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. elnöke, jegyző, hivatali ügyintéző,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b="1" dirty="0">
              <a:solidFill>
                <a:schemeClr val="accent2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tv által feljogosított, szerv, személy, testület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pl. állatorvos (hatósági teendők ellátása) kamarák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98245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Hatósági ügy </a:t>
            </a:r>
            <a:r>
              <a:rPr lang="hu-HU" altLang="hu-HU" sz="2800" dirty="0">
                <a:solidFill>
                  <a:schemeClr val="tx1"/>
                </a:solidFill>
              </a:rPr>
              <a:t>(</a:t>
            </a:r>
            <a:r>
              <a:rPr lang="hu-HU" altLang="hu-HU" sz="2800" dirty="0" err="1">
                <a:solidFill>
                  <a:schemeClr val="tx1"/>
                </a:solidFill>
              </a:rPr>
              <a:t>Ákr</a:t>
            </a:r>
            <a:r>
              <a:rPr lang="hu-HU" altLang="hu-HU" sz="2800" dirty="0">
                <a:solidFill>
                  <a:schemeClr val="tx1"/>
                </a:solidFill>
              </a:rPr>
              <a:t>.)</a:t>
            </a:r>
            <a:endParaRPr lang="hu-HU" sz="2800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ügy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az, amelynek intézése során a hatóság döntésével 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ügyfél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jogát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vagy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kötelezettségét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megállapítja, 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jogvitáját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eldönti, 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jogsértését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megállapítja, 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tényt, állapotot, adatot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igazol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vagy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nyilvántartást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vezet, </a:t>
            </a:r>
          </a:p>
          <a:p>
            <a:pPr marL="171450" lvl="0" indent="-51435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+mj-lt"/>
              <a:buAutoNum type="arabicPeriod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illetve az ezeket érintő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döntését érvényesíti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2250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KÖZIGAZGATÁSI HATÓSÁGI 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   ELJÁRÁS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848872" cy="3672408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Eljárási cselekmények összessége, amelynek során a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hatóság döntésével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az ügyfél jogát vagy kötelezettségét megállapítja, jogvitáját eldönti, jogsértését megállapítja, tényt, állapotot, adatot igazol vagy nyilvántartást vezet, illetve az ezeket érintő döntését érvényesíti.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02049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ÜGYFÉL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848872" cy="3672408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Az a természetes vagy jogi személy, egyéb szervezet,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- akinek (amelynek) jogát vagy jogos érdekét az ügy közvetlenül érinti,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- akire (amelyre) nézve a hatósági nyilvántartás adatot tartalmaz, vagy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- akit (amelyet) hatósági ellenőrzés alá vontak.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12754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848872" cy="3672408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200" b="1" dirty="0">
                <a:solidFill>
                  <a:schemeClr val="tx2"/>
                </a:solidFill>
              </a:rPr>
              <a:t>KAPCSOLATTARTÁS FORMÁI:</a:t>
            </a:r>
            <a:endParaRPr lang="hu-HU" altLang="hu-HU" sz="32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32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	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írásban,	szóban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55454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ILLETÉKESSÉG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87573"/>
            <a:ext cx="8496944" cy="3816425"/>
          </a:xfrm>
        </p:spPr>
        <p:txBody>
          <a:bodyPr anchor="t"/>
          <a:lstStyle/>
          <a:p>
            <a:pPr marL="342900" lvl="0" indent="-342900" algn="l">
              <a:defRPr/>
            </a:pPr>
            <a:r>
              <a:rPr lang="hu-HU" altLang="hu-HU" sz="2000" b="1" dirty="0">
                <a:solidFill>
                  <a:prstClr val="black"/>
                </a:solidFill>
                <a:cs typeface="+mn-cs"/>
              </a:rPr>
              <a:t>Eljárás minden szakaszban vizsgálandó!</a:t>
            </a:r>
          </a:p>
          <a:p>
            <a:pPr lvl="0" algn="l"/>
            <a:r>
              <a:rPr lang="hu-HU" altLang="hu-HU" sz="2000" b="1" dirty="0">
                <a:solidFill>
                  <a:schemeClr val="accent2"/>
                </a:solidFill>
                <a:cs typeface="+mn-cs"/>
              </a:rPr>
              <a:t>Illetékesség</a:t>
            </a: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: </a:t>
            </a:r>
            <a:r>
              <a:rPr lang="hu-HU" sz="2000" dirty="0">
                <a:solidFill>
                  <a:prstClr val="black"/>
                </a:solidFill>
                <a:cs typeface="+mn-cs"/>
              </a:rPr>
              <a:t>az azonos hatáskörű hatóságok közül az jár el, amelynek </a:t>
            </a:r>
            <a:br>
              <a:rPr lang="hu-HU" sz="2000" dirty="0">
                <a:solidFill>
                  <a:prstClr val="black"/>
                </a:solidFill>
                <a:cs typeface="+mn-cs"/>
              </a:rPr>
            </a:br>
            <a:r>
              <a:rPr lang="hu-HU" sz="2000" dirty="0">
                <a:solidFill>
                  <a:prstClr val="black"/>
                </a:solidFill>
                <a:cs typeface="+mn-cs"/>
              </a:rPr>
              <a:t>illetékességi területén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hu-HU" sz="2000" b="1" dirty="0">
                <a:solidFill>
                  <a:schemeClr val="accent2"/>
                </a:solidFill>
                <a:cs typeface="+mn-cs"/>
              </a:rPr>
              <a:t>az ügy tárgyát képező ingatlan fekszik</a:t>
            </a:r>
            <a:r>
              <a:rPr lang="hu-HU" sz="2000" dirty="0">
                <a:solidFill>
                  <a:prstClr val="black"/>
                </a:solidFill>
                <a:cs typeface="+mn-cs"/>
              </a:rPr>
              <a:t>, ennek hiányában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hu-HU" sz="2000" b="1" dirty="0">
                <a:solidFill>
                  <a:schemeClr val="accent2"/>
                </a:solidFill>
                <a:cs typeface="+mn-cs"/>
              </a:rPr>
              <a:t>a tevékenységet gyakorolják vagy gyakorolni kívánják</a:t>
            </a:r>
            <a:r>
              <a:rPr lang="hu-HU" sz="2000" dirty="0">
                <a:solidFill>
                  <a:prstClr val="black"/>
                </a:solidFill>
                <a:cs typeface="+mn-cs"/>
              </a:rPr>
              <a:t>, ennek </a:t>
            </a:r>
            <a:br>
              <a:rPr lang="hu-HU" sz="2000" dirty="0">
                <a:solidFill>
                  <a:prstClr val="black"/>
                </a:solidFill>
                <a:cs typeface="+mn-cs"/>
              </a:rPr>
            </a:br>
            <a:r>
              <a:rPr lang="hu-HU" sz="2000" dirty="0">
                <a:solidFill>
                  <a:prstClr val="black"/>
                </a:solidFill>
                <a:cs typeface="+mn-cs"/>
              </a:rPr>
              <a:t>hiányában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hu-HU" sz="2000" dirty="0">
                <a:solidFill>
                  <a:schemeClr val="accent2"/>
                </a:solidFill>
                <a:cs typeface="+mn-cs"/>
              </a:rPr>
              <a:t>a </a:t>
            </a:r>
            <a:r>
              <a:rPr lang="hu-HU" sz="2000" b="1" dirty="0">
                <a:solidFill>
                  <a:schemeClr val="accent2"/>
                </a:solidFill>
                <a:cs typeface="+mn-cs"/>
              </a:rPr>
              <a:t>jogellenes magatartást elkövették</a:t>
            </a:r>
            <a:r>
              <a:rPr lang="hu-HU" sz="2000" dirty="0">
                <a:solidFill>
                  <a:schemeClr val="accent2"/>
                </a:solidFill>
                <a:cs typeface="+mn-cs"/>
              </a:rPr>
              <a:t>.</a:t>
            </a:r>
          </a:p>
          <a:p>
            <a:pPr lvl="0" indent="-342900" algn="l"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Ha ez nem megállapítható </a:t>
            </a:r>
            <a:r>
              <a:rPr lang="hu-HU" altLang="hu-HU" sz="2000" dirty="0">
                <a:solidFill>
                  <a:schemeClr val="accent2"/>
                </a:solidFill>
                <a:cs typeface="+mn-cs"/>
              </a:rPr>
              <a:t>az illető lakóhelye, szervezet székhelye </a:t>
            </a:r>
            <a:br>
              <a:rPr lang="hu-HU" altLang="hu-HU" sz="2000" dirty="0">
                <a:solidFill>
                  <a:schemeClr val="accent2"/>
                </a:solidFill>
                <a:cs typeface="+mn-cs"/>
              </a:rPr>
            </a:b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határozza meg az illetékességet</a:t>
            </a:r>
          </a:p>
          <a:p>
            <a:pPr lvl="0" indent="-342900" algn="l">
              <a:defRPr/>
            </a:pPr>
            <a:r>
              <a:rPr lang="hu-HU" sz="2000" dirty="0">
                <a:solidFill>
                  <a:prstClr val="black"/>
                </a:solidFill>
                <a:cs typeface="+mn-cs"/>
              </a:rPr>
              <a:t>A hatóság az illetékességi területén kívül is végezhet eljárási cselekményt, ennek keretében ideiglenes biztosítási intézkedést is hozhat.</a:t>
            </a:r>
            <a:endParaRPr lang="hu-HU" altLang="hu-HU" sz="2000" dirty="0">
              <a:solidFill>
                <a:prstClr val="black"/>
              </a:solidFill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64471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ELJÁRÁS NYELVE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848872" cy="3672408"/>
          </a:xfrm>
        </p:spPr>
        <p:txBody>
          <a:bodyPr anchor="t"/>
          <a:lstStyle/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hivatalos nyelv: magyar</a:t>
            </a:r>
          </a:p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lehetséges más nyelv, pl. nemzetiségi </a:t>
            </a:r>
            <a:b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önkorm. magyar mellett nemzetiségi nyelvet is</a:t>
            </a:r>
          </a:p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nem </a:t>
            </a:r>
            <a:r>
              <a:rPr lang="hu-HU" altLang="hu-HU" sz="2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magy</a:t>
            </a: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áll polgár esetében biztosítani kell, </a:t>
            </a:r>
            <a:b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hogy ne érje nyelvi hátrány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5370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KIZÁRÁS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87573"/>
            <a:ext cx="7920880" cy="4072204"/>
          </a:xfrm>
        </p:spPr>
        <p:txBody>
          <a:bodyPr anchor="t">
            <a:normAutofit fontScale="70000" lnSpcReduction="20000"/>
          </a:bodyPr>
          <a:lstStyle/>
          <a:p>
            <a:pPr algn="l">
              <a:defRPr/>
            </a:pPr>
            <a:r>
              <a:rPr lang="hu-HU" sz="2800" b="1" dirty="0">
                <a:solidFill>
                  <a:schemeClr val="tx1"/>
                </a:solidFill>
              </a:rPr>
              <a:t>Az ügy elintézésében nem vehet részt az a személy, akitől nem várható el az ügy tárgyilagos megítélése</a:t>
            </a:r>
            <a:r>
              <a:rPr lang="hu-HU" sz="2800" dirty="0">
                <a:solidFill>
                  <a:schemeClr val="tx1"/>
                </a:solidFill>
              </a:rPr>
              <a:t>.</a:t>
            </a:r>
          </a:p>
          <a:p>
            <a:pPr algn="l">
              <a:defRPr/>
            </a:pPr>
            <a:r>
              <a:rPr lang="hu-HU" altLang="hu-HU" sz="2800" dirty="0">
                <a:solidFill>
                  <a:schemeClr val="accent2"/>
                </a:solidFill>
              </a:rPr>
              <a:t>Kizárási okok:</a:t>
            </a:r>
          </a:p>
          <a:p>
            <a:pPr marL="514350" indent="-514350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az a személy, akinek jogát vagy jogos érdekét az ügy közvetlenül érinti, az eljárás egyéb résztvevője és a támogató.</a:t>
            </a:r>
          </a:p>
          <a:p>
            <a:pPr marL="514350" indent="-514350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másodfokon, aki az ügy elintézésében első fokon részt vett</a:t>
            </a:r>
          </a:p>
          <a:p>
            <a:pPr marL="514350" indent="-514350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Az ügy elintézéséből kizárt az a hatóság, amelynek jogát vagy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jogos érdekét az ügy közvetlenül érinti. </a:t>
            </a:r>
          </a:p>
          <a:p>
            <a:pPr marL="514350" indent="-514350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A jegyző kizárt annak az ügynek az elintézéséből, amelyben az illetékességi területének az önkormányzata, annak szerve vagy a polgármester ügyfél.</a:t>
            </a:r>
          </a:p>
          <a:p>
            <a:pPr marL="514350" indent="-514350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Az ügy elintézéséből kizárt az a hatóság, amelynek vezetőjével szemben kizárási ok merül fel.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61637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</a:t>
            </a:r>
            <a:r>
              <a:rPr lang="hu-HU" altLang="hu-HU" b="1" dirty="0">
                <a:solidFill>
                  <a:schemeClr val="tx2"/>
                </a:solidFill>
              </a:rPr>
              <a:t>KÖZIGAZGATÁSI HATÓSÁGI 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   ELJÁRÁS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848872" cy="3672408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Eljárási cselekmények összessége, amelynek során a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hatóság döntésével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az ügyfél jogát vagy kötelezettségét megállapítja, jogvitáját eldönti, jogsértését megállapítja, tényt, állapotot, adatot igazol vagy nyilvántartást vezet, illetve az ezeket érintő döntését érvényesíti.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240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>
                <a:latin typeface="+mj-lt"/>
              </a:rPr>
              <a:t>A </a:t>
            </a:r>
            <a:r>
              <a:rPr lang="en-US" altLang="ko-KR" sz="3000" dirty="0" err="1">
                <a:latin typeface="+mj-lt"/>
              </a:rPr>
              <a:t>közigazgatás</a:t>
            </a:r>
            <a:r>
              <a:rPr lang="en-US" altLang="ko-KR" sz="3000" dirty="0">
                <a:latin typeface="+mj-lt"/>
              </a:rPr>
              <a:t> és </a:t>
            </a:r>
            <a:r>
              <a:rPr lang="en-US" altLang="ko-KR" sz="3000" dirty="0" err="1">
                <a:latin typeface="+mj-lt"/>
              </a:rPr>
              <a:t>szervei</a:t>
            </a:r>
            <a:r>
              <a:rPr lang="en-US" altLang="ko-KR" sz="3000" dirty="0">
                <a:latin typeface="+mj-lt"/>
              </a:rPr>
              <a:t> </a:t>
            </a:r>
            <a:r>
              <a:rPr lang="en-US" altLang="ko-KR" sz="3000" dirty="0" err="1">
                <a:latin typeface="+mj-lt"/>
              </a:rPr>
              <a:t>Magyarországon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4223027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FOKOZOTT VÉDELEM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848872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kiskorút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a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cselekvőképtelen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és a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cselekvőképességében részlegesen korlátozott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nagykorút, valamint a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fogyatékossággal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élő személyt a közigazgatási hatósági eljárásban fokozott védelem illeti meg.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Támogató biztosítása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: (cselekvőképességet nem érintő ügyben). A támogató az eljárás cselekménynél jelen lehet, ügyféllel egyeztethet.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485588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IRATBETEKINTÉSI JOG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400" b="1" dirty="0">
                <a:solidFill>
                  <a:schemeClr val="tx1"/>
                </a:solidFill>
                <a:latin typeface="Tahoma"/>
                <a:cs typeface="+mn-cs"/>
              </a:rPr>
              <a:t>Az ügyfél az eljárás bármely szakaszában és annak befejezését követően is betekinthet az eljárás során keletkezett iratba.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altLang="hu-HU" sz="2400" b="1" dirty="0">
                <a:solidFill>
                  <a:schemeClr val="tx1"/>
                </a:solidFill>
                <a:latin typeface="Tahoma"/>
                <a:cs typeface="+mn-cs"/>
              </a:rPr>
              <a:t>tanú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 a vallomását tartalmazó iratba, a szemletárgy birtokosa a szemléről készített iratba tekinthet be.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400" b="1" dirty="0">
                <a:solidFill>
                  <a:schemeClr val="tx1"/>
                </a:solidFill>
                <a:latin typeface="Tahoma"/>
                <a:cs typeface="+mn-cs"/>
              </a:rPr>
              <a:t>Harmadik személy 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akkor tekinthet be a személyes adatot vagy védett adatot tartalmazó iratba, ha igazolja, hogy az adat megismerése joga érvényesítéséhez, illetve jogszabályon, bírósági vagy hatósági határozaton alapuló kötelezettsége teljesítéséhez szükséges.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748807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Iratbetekintés </a:t>
            </a:r>
            <a:r>
              <a:rPr lang="hu-HU" altLang="hu-HU" b="1" dirty="0" err="1">
                <a:solidFill>
                  <a:schemeClr val="tx2"/>
                </a:solidFill>
              </a:rPr>
              <a:t>korlátai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iratbetekintés során másolatot, kivonatot készíthet vagy másolatot kérhet.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DE: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Nem lehet betekinteni a döntés tervezetébe.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Nem ismerhető meg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olyan irat vagy az irat olyan része, amelyből következtetés vonható le valamely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védett adatra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vagy olyan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személyes adatra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, amely megismerésének törvényben meghatározott feltételei nem állnak fenn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721079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HATÓSÁGI ELJÁRÁS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37282" y="1167593"/>
            <a:ext cx="6847086" cy="3636405"/>
          </a:xfrm>
        </p:spPr>
        <p:txBody>
          <a:bodyPr anchor="t"/>
          <a:lstStyle/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indulhat  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	</a:t>
            </a:r>
            <a:r>
              <a:rPr lang="hu-HU" altLang="hu-HU" sz="2800" b="1" dirty="0">
                <a:solidFill>
                  <a:schemeClr val="accent2"/>
                </a:solidFill>
                <a:latin typeface="Tahoma"/>
                <a:cs typeface="+mn-cs"/>
              </a:rPr>
              <a:t>hivatalból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vagy </a:t>
            </a:r>
            <a:r>
              <a:rPr lang="hu-HU" altLang="hu-HU" sz="2800" b="1" dirty="0">
                <a:solidFill>
                  <a:schemeClr val="accent2"/>
                </a:solidFill>
                <a:latin typeface="Tahoma"/>
                <a:cs typeface="+mn-cs"/>
              </a:rPr>
              <a:t>kérelemre</a:t>
            </a:r>
          </a:p>
          <a:p>
            <a:endParaRPr lang="hu-HU" dirty="0"/>
          </a:p>
        </p:txBody>
      </p:sp>
      <p:pic>
        <p:nvPicPr>
          <p:cNvPr id="1026" name="Picture 2" descr="Sticker Owl portant un uniforme de l'obtention du diplôme donnant ...">
            <a:extLst>
              <a:ext uri="{FF2B5EF4-FFF2-40B4-BE49-F238E27FC236}">
                <a16:creationId xmlns:a16="http://schemas.microsoft.com/office/drawing/2014/main" id="{20D90755-8A37-4BB4-A5E8-EE90E43AD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119" y="987574"/>
            <a:ext cx="1747221" cy="22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7415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HIVATALBÓL ELJÁRÁS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848872" cy="3816425"/>
          </a:xfrm>
        </p:spPr>
        <p:txBody>
          <a:bodyPr anchor="t">
            <a:normAutofit fontScale="77500" lnSpcReduction="20000"/>
          </a:bodyPr>
          <a:lstStyle/>
          <a:p>
            <a:pPr algn="l"/>
            <a:r>
              <a:rPr lang="hu-HU" sz="2800" b="1" dirty="0">
                <a:solidFill>
                  <a:schemeClr val="tx1"/>
                </a:solidFill>
              </a:rPr>
              <a:t>A hatóság az illetékességi területén hivatalból megindítja az eljárást</a:t>
            </a:r>
            <a:r>
              <a:rPr lang="hu-HU" sz="2800" dirty="0">
                <a:solidFill>
                  <a:schemeClr val="tx1"/>
                </a:solidFill>
              </a:rPr>
              <a:t>, ha</a:t>
            </a:r>
          </a:p>
          <a:p>
            <a:pPr marL="385763" indent="-385763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az eljárás megindítására okot adó körülmény jut a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tudomására,</a:t>
            </a:r>
          </a:p>
          <a:p>
            <a:pPr marL="385763" indent="-385763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erre bíróság kötelezte,</a:t>
            </a:r>
          </a:p>
          <a:p>
            <a:pPr marL="385763" indent="-385763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erre felügyeleti szerve utasította,</a:t>
            </a:r>
          </a:p>
          <a:p>
            <a:pPr marL="385763" indent="-385763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életveszéllyel vagy súlyos kárral fenyegető helyzetről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szerez tudomást, vagy</a:t>
            </a:r>
          </a:p>
          <a:p>
            <a:pPr marL="385763" indent="-385763" algn="l">
              <a:buSzPct val="100000"/>
              <a:buFont typeface="+mj-lt"/>
              <a:buAutoNum type="arabicPeriod"/>
            </a:pPr>
            <a:r>
              <a:rPr lang="hu-HU" sz="2800" dirty="0">
                <a:solidFill>
                  <a:schemeClr val="tx1"/>
                </a:solidFill>
              </a:rPr>
              <a:t>ezt egyébként jogszabály előírja.</a:t>
            </a:r>
          </a:p>
          <a:p>
            <a:pPr algn="l">
              <a:buSzPct val="100000"/>
            </a:pPr>
            <a:r>
              <a:rPr lang="hu-HU" sz="2800" dirty="0">
                <a:solidFill>
                  <a:schemeClr val="tx1"/>
                </a:solidFill>
              </a:rPr>
              <a:t>A </a:t>
            </a:r>
            <a:r>
              <a:rPr lang="hu-HU" sz="2800" dirty="0" err="1">
                <a:solidFill>
                  <a:schemeClr val="tx1"/>
                </a:solidFill>
              </a:rPr>
              <a:t>hivatalbóli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b="1" dirty="0">
                <a:solidFill>
                  <a:schemeClr val="tx1"/>
                </a:solidFill>
              </a:rPr>
              <a:t>eljárás az első eljárási cselekmény </a:t>
            </a:r>
            <a:br>
              <a:rPr lang="hu-HU" sz="2800" b="1" dirty="0">
                <a:solidFill>
                  <a:schemeClr val="tx1"/>
                </a:solidFill>
              </a:rPr>
            </a:br>
            <a:r>
              <a:rPr lang="hu-HU" sz="2800" b="1" dirty="0">
                <a:solidFill>
                  <a:schemeClr val="tx1"/>
                </a:solidFill>
              </a:rPr>
              <a:t>elvégzésének napján kezdődik</a:t>
            </a:r>
            <a:r>
              <a:rPr lang="hu-HU" sz="2800" dirty="0">
                <a:solidFill>
                  <a:schemeClr val="tx1"/>
                </a:solidFill>
              </a:rPr>
              <a:t>, megindításáról az ismert </a:t>
            </a:r>
            <a:br>
              <a:rPr lang="hu-HU" sz="2800" dirty="0">
                <a:solidFill>
                  <a:schemeClr val="tx1"/>
                </a:solidFill>
              </a:rPr>
            </a:br>
            <a:r>
              <a:rPr lang="hu-HU" sz="2800" dirty="0">
                <a:solidFill>
                  <a:schemeClr val="tx1"/>
                </a:solidFill>
              </a:rPr>
              <a:t>ügyfelet a hatóság értesíti</a:t>
            </a:r>
          </a:p>
          <a:p>
            <a:pPr>
              <a:defRPr/>
            </a:pPr>
            <a:endParaRPr lang="hu-HU" altLang="hu-HU" sz="28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275548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A kérelem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992888" cy="3816425"/>
          </a:xfrm>
        </p:spPr>
        <p:txBody>
          <a:bodyPr anchor="t"/>
          <a:lstStyle/>
          <a:p>
            <a:pPr lvl="0" algn="l"/>
            <a:endParaRPr lang="hu-HU" sz="3200" dirty="0">
              <a:solidFill>
                <a:prstClr val="black"/>
              </a:solidFill>
              <a:cs typeface="+mn-cs"/>
            </a:endParaRPr>
          </a:p>
          <a:p>
            <a:pPr lvl="0" algn="l"/>
            <a:r>
              <a:rPr lang="hu-HU" sz="3200" dirty="0">
                <a:solidFill>
                  <a:prstClr val="black"/>
                </a:solidFill>
                <a:cs typeface="+mn-cs"/>
              </a:rPr>
              <a:t>az ügyfél olyan nyilatkozata, amellyel </a:t>
            </a:r>
            <a:br>
              <a:rPr lang="hu-HU" sz="3200" dirty="0">
                <a:solidFill>
                  <a:prstClr val="black"/>
                </a:solidFill>
                <a:cs typeface="+mn-cs"/>
              </a:rPr>
            </a:br>
            <a:r>
              <a:rPr lang="hu-HU" sz="3200" dirty="0">
                <a:solidFill>
                  <a:prstClr val="black"/>
                </a:solidFill>
                <a:cs typeface="+mn-cs"/>
              </a:rPr>
              <a:t>hatósági </a:t>
            </a:r>
            <a:r>
              <a:rPr lang="hu-HU" sz="3200" b="1" dirty="0">
                <a:solidFill>
                  <a:prstClr val="black"/>
                </a:solidFill>
                <a:cs typeface="+mn-cs"/>
              </a:rPr>
              <a:t>eljárás lefolytatását</a:t>
            </a:r>
            <a:r>
              <a:rPr lang="hu-HU" sz="3200" dirty="0">
                <a:solidFill>
                  <a:prstClr val="black"/>
                </a:solidFill>
                <a:cs typeface="+mn-cs"/>
              </a:rPr>
              <a:t>, illetve a </a:t>
            </a:r>
            <a:br>
              <a:rPr lang="hu-HU" sz="3200" dirty="0">
                <a:solidFill>
                  <a:prstClr val="black"/>
                </a:solidFill>
                <a:cs typeface="+mn-cs"/>
              </a:rPr>
            </a:br>
            <a:r>
              <a:rPr lang="hu-HU" sz="3200" b="1" dirty="0">
                <a:solidFill>
                  <a:prstClr val="black"/>
                </a:solidFill>
                <a:cs typeface="+mn-cs"/>
              </a:rPr>
              <a:t>hatóság döntését </a:t>
            </a:r>
            <a:r>
              <a:rPr lang="hu-HU" sz="3200" dirty="0">
                <a:solidFill>
                  <a:prstClr val="black"/>
                </a:solidFill>
                <a:cs typeface="+mn-cs"/>
              </a:rPr>
              <a:t>kéri jogának vagy </a:t>
            </a:r>
            <a:br>
              <a:rPr lang="hu-HU" sz="3200" dirty="0">
                <a:solidFill>
                  <a:prstClr val="black"/>
                </a:solidFill>
                <a:cs typeface="+mn-cs"/>
              </a:rPr>
            </a:br>
            <a:r>
              <a:rPr lang="hu-HU" sz="3200" dirty="0">
                <a:solidFill>
                  <a:prstClr val="black"/>
                </a:solidFill>
                <a:cs typeface="+mn-cs"/>
              </a:rPr>
              <a:t>jogos érdekének érvényesítése érdekében.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732650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kérelmet a hatósághoz írásban vagy személyesen lehet előterjeszteni.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Előterjesztése: az illetékes hatóságnál vagy a kormányablaknál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eljárás a kérelemnek az eljáró hatósághoz történő megérkezését követő napon indul.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47258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A kérelem elbírálása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algn="l"/>
            <a:r>
              <a:rPr lang="hu-HU" sz="3200" dirty="0">
                <a:solidFill>
                  <a:prstClr val="black"/>
                </a:solidFill>
                <a:cs typeface="+mn-cs"/>
              </a:rPr>
              <a:t>Az ügyfél kérelme </a:t>
            </a:r>
          </a:p>
          <a:p>
            <a:pPr marL="457200" lvl="0" indent="-457200" algn="l">
              <a:buFont typeface="Wingdings" panose="05000000000000000000" pitchFamily="2" charset="2"/>
              <a:buChar char="§"/>
            </a:pPr>
            <a:r>
              <a:rPr lang="hu-HU" sz="3200" dirty="0">
                <a:solidFill>
                  <a:schemeClr val="accent2"/>
                </a:solidFill>
                <a:cs typeface="+mn-cs"/>
              </a:rPr>
              <a:t>automatikus döntéshozatali eljárásban</a:t>
            </a:r>
            <a:r>
              <a:rPr lang="hu-HU" sz="3200" dirty="0">
                <a:solidFill>
                  <a:prstClr val="black"/>
                </a:solidFill>
                <a:cs typeface="+mn-cs"/>
              </a:rPr>
              <a:t>, </a:t>
            </a:r>
          </a:p>
          <a:p>
            <a:pPr marL="457200" lvl="0" indent="-457200" algn="l">
              <a:buFont typeface="Wingdings" panose="05000000000000000000" pitchFamily="2" charset="2"/>
              <a:buChar char="§"/>
            </a:pPr>
            <a:r>
              <a:rPr lang="hu-HU" sz="3200" dirty="0">
                <a:solidFill>
                  <a:schemeClr val="accent2"/>
                </a:solidFill>
                <a:cs typeface="+mn-cs"/>
              </a:rPr>
              <a:t>sommás eljárásban</a:t>
            </a:r>
            <a:r>
              <a:rPr lang="hu-HU" sz="3200" dirty="0">
                <a:solidFill>
                  <a:prstClr val="black"/>
                </a:solidFill>
                <a:cs typeface="+mn-cs"/>
              </a:rPr>
              <a:t>,</a:t>
            </a:r>
          </a:p>
          <a:p>
            <a:pPr marL="457200" lvl="0" indent="-457200" algn="l">
              <a:buFont typeface="Wingdings" panose="05000000000000000000" pitchFamily="2" charset="2"/>
              <a:buChar char="§"/>
            </a:pPr>
            <a:r>
              <a:rPr lang="hu-HU" sz="3200" dirty="0">
                <a:solidFill>
                  <a:schemeClr val="accent2"/>
                </a:solidFill>
                <a:cs typeface="+mn-cs"/>
              </a:rPr>
              <a:t>teljes eljárásban </a:t>
            </a:r>
          </a:p>
          <a:p>
            <a:pPr lvl="0" algn="l"/>
            <a:r>
              <a:rPr lang="hu-HU" sz="3200" dirty="0">
                <a:solidFill>
                  <a:prstClr val="black"/>
                </a:solidFill>
                <a:cs typeface="+mn-cs"/>
              </a:rPr>
              <a:t>bírálható el.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830889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Iratbetekintés </a:t>
            </a:r>
            <a:r>
              <a:rPr lang="hu-HU" altLang="hu-HU" b="1" dirty="0" err="1">
                <a:solidFill>
                  <a:schemeClr val="tx2"/>
                </a:solidFill>
              </a:rPr>
              <a:t>korlátai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848872" cy="3816425"/>
          </a:xfrm>
        </p:spPr>
        <p:txBody>
          <a:bodyPr anchor="t"/>
          <a:lstStyle/>
          <a:p>
            <a:pPr algn="l"/>
            <a:r>
              <a:rPr lang="hu-HU" altLang="hu-HU" sz="2800" b="1" dirty="0">
                <a:solidFill>
                  <a:schemeClr val="tx1"/>
                </a:solidFill>
              </a:rPr>
              <a:t>Főszabályként minden eljárás sommás vagy automatikus döntéshozatali eljárásban indul</a:t>
            </a:r>
            <a:r>
              <a:rPr lang="hu-HU" altLang="hu-HU" sz="28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hu-HU" sz="2800" dirty="0">
              <a:solidFill>
                <a:schemeClr val="tx1"/>
              </a:solidFill>
            </a:endParaRP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Az </a:t>
            </a:r>
            <a:r>
              <a:rPr lang="hu-HU" sz="2800" b="1" dirty="0">
                <a:solidFill>
                  <a:schemeClr val="tx1"/>
                </a:solidFill>
              </a:rPr>
              <a:t>ügyintézési határidő 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automatikus döntéshozatal: </a:t>
            </a:r>
            <a:r>
              <a:rPr lang="hu-HU" sz="2800" dirty="0">
                <a:solidFill>
                  <a:srgbClr val="C00000"/>
                </a:solidFill>
              </a:rPr>
              <a:t>24 óra, </a:t>
            </a:r>
            <a:br>
              <a:rPr lang="hu-HU" sz="2800" dirty="0"/>
            </a:br>
            <a:r>
              <a:rPr lang="hu-HU" sz="2800" dirty="0">
                <a:solidFill>
                  <a:schemeClr val="tx1"/>
                </a:solidFill>
              </a:rPr>
              <a:t>sommás eljárás: </a:t>
            </a:r>
            <a:r>
              <a:rPr lang="hu-HU" sz="2800" dirty="0">
                <a:solidFill>
                  <a:srgbClr val="C00000"/>
                </a:solidFill>
              </a:rPr>
              <a:t>8 nap, </a:t>
            </a:r>
          </a:p>
          <a:p>
            <a:pPr algn="l"/>
            <a:r>
              <a:rPr lang="hu-HU" sz="2800" dirty="0">
                <a:solidFill>
                  <a:schemeClr val="tx1"/>
                </a:solidFill>
              </a:rPr>
              <a:t>teljes eljárás: </a:t>
            </a:r>
            <a:r>
              <a:rPr lang="hu-HU" sz="2800" dirty="0">
                <a:solidFill>
                  <a:srgbClr val="C00000"/>
                </a:solidFill>
              </a:rPr>
              <a:t>60 nap.</a:t>
            </a:r>
            <a:endParaRPr lang="hu-HU" altLang="hu-HU" sz="2800" dirty="0">
              <a:solidFill>
                <a:srgbClr val="C00000"/>
              </a:solidFill>
            </a:endParaRPr>
          </a:p>
          <a:p>
            <a:pPr>
              <a:defRPr/>
            </a:pPr>
            <a:endParaRPr lang="hu-HU" altLang="hu-HU" sz="2800" dirty="0"/>
          </a:p>
          <a:p>
            <a:pPr>
              <a:defRPr/>
            </a:pPr>
            <a:r>
              <a:rPr lang="hu-HU" altLang="hu-HU" sz="2800" dirty="0"/>
              <a:t>		</a:t>
            </a:r>
            <a:endParaRPr lang="hu-HU" altLang="hu-HU" sz="2800" b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444597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</a:t>
            </a:r>
            <a:r>
              <a:rPr lang="hu-HU" altLang="hu-HU" b="1" dirty="0">
                <a:solidFill>
                  <a:schemeClr val="tx2"/>
                </a:solidFill>
              </a:rPr>
              <a:t>Automatikus döntéshozatali 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    eljárás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059582"/>
            <a:ext cx="8064896" cy="3744416"/>
          </a:xfrm>
        </p:spPr>
        <p:txBody>
          <a:bodyPr anchor="t"/>
          <a:lstStyle/>
          <a:p>
            <a:pPr lvl="0" algn="l"/>
            <a:r>
              <a:rPr lang="hu-HU" sz="2600" dirty="0">
                <a:solidFill>
                  <a:prstClr val="black"/>
                </a:solidFill>
                <a:cs typeface="+mn-cs"/>
              </a:rPr>
              <a:t>Automatikus döntéshozatalnak van helye, ha </a:t>
            </a:r>
          </a:p>
          <a:p>
            <a:pPr marL="385763" lvl="0" indent="-385763" algn="l">
              <a:buFont typeface="+mj-lt"/>
              <a:buAutoNum type="arabicPeriod"/>
            </a:pPr>
            <a:r>
              <a:rPr lang="hu-HU" sz="2600" dirty="0">
                <a:solidFill>
                  <a:prstClr val="black"/>
                </a:solidFill>
                <a:cs typeface="+mn-cs"/>
              </a:rPr>
              <a:t>azt törvény vagy kormányrendelet megengedi, </a:t>
            </a:r>
          </a:p>
          <a:p>
            <a:pPr marL="385763" lvl="0" indent="-385763" algn="l">
              <a:buFont typeface="+mj-lt"/>
              <a:buAutoNum type="arabicPeriod"/>
            </a:pPr>
            <a:r>
              <a:rPr lang="hu-HU" sz="2600" dirty="0">
                <a:solidFill>
                  <a:prstClr val="black"/>
                </a:solidFill>
                <a:cs typeface="+mn-cs"/>
              </a:rPr>
              <a:t>a hatóság részére a kérelem benyújtásakor </a:t>
            </a:r>
            <a:br>
              <a:rPr lang="hu-HU" sz="2600" dirty="0">
                <a:solidFill>
                  <a:prstClr val="black"/>
                </a:solidFill>
                <a:cs typeface="+mn-cs"/>
              </a:rPr>
            </a:br>
            <a:r>
              <a:rPr lang="hu-HU" sz="2600" dirty="0">
                <a:solidFill>
                  <a:prstClr val="black"/>
                </a:solidFill>
                <a:cs typeface="+mn-cs"/>
              </a:rPr>
              <a:t>minden adat rendelkezésére áll, </a:t>
            </a:r>
          </a:p>
          <a:p>
            <a:pPr marL="385763" lvl="0" indent="-385763" algn="l">
              <a:buFont typeface="+mj-lt"/>
              <a:buAutoNum type="arabicPeriod"/>
            </a:pPr>
            <a:r>
              <a:rPr lang="hu-HU" sz="2600" dirty="0">
                <a:solidFill>
                  <a:prstClr val="black"/>
                </a:solidFill>
                <a:cs typeface="+mn-cs"/>
              </a:rPr>
              <a:t>a döntés meghozatala mérlegelést nem igényel, és </a:t>
            </a:r>
          </a:p>
          <a:p>
            <a:pPr marL="385763" lvl="0" indent="-385763" algn="l">
              <a:buFont typeface="+mj-lt"/>
              <a:buAutoNum type="arabicPeriod"/>
            </a:pPr>
            <a:r>
              <a:rPr lang="hu-HU" sz="2600" dirty="0">
                <a:solidFill>
                  <a:prstClr val="black"/>
                </a:solidFill>
                <a:cs typeface="+mn-cs"/>
              </a:rPr>
              <a:t>nincs ellenérdekű ügyfél.</a:t>
            </a:r>
            <a:endParaRPr lang="hu-HU" altLang="hu-HU" sz="2600" dirty="0">
              <a:solidFill>
                <a:prstClr val="black"/>
              </a:solidFill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35208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KÖZIGAZGATÁS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659786"/>
            <a:ext cx="8748464" cy="4483713"/>
          </a:xfrm>
        </p:spPr>
        <p:txBody>
          <a:bodyPr/>
          <a:lstStyle/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  <a:r>
              <a:rPr lang="hu-HU" altLang="hu-HU" sz="2400" b="1" dirty="0">
                <a:solidFill>
                  <a:schemeClr val="tx1"/>
                </a:solidFill>
                <a:latin typeface="Tahoma"/>
                <a:cs typeface="+mn-cs"/>
              </a:rPr>
              <a:t>jog által szabályozott </a:t>
            </a:r>
            <a:r>
              <a:rPr lang="hu-HU" altLang="hu-HU" sz="2400" b="1" dirty="0">
                <a:solidFill>
                  <a:schemeClr val="accent2"/>
                </a:solidFill>
                <a:latin typeface="Tahoma"/>
                <a:cs typeface="+mn-cs"/>
              </a:rPr>
              <a:t>igazgatási tevékenység</a:t>
            </a: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, amely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lang="hu-HU" altLang="hu-HU" sz="2400" dirty="0">
              <a:solidFill>
                <a:srgbClr val="FFFFFF"/>
              </a:solidFill>
              <a:latin typeface="Tahoma"/>
              <a:cs typeface="+mn-cs"/>
            </a:endParaRPr>
          </a:p>
          <a:p>
            <a:pPr marL="4572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a</a:t>
            </a:r>
            <a:r>
              <a:rPr lang="hu-HU" altLang="hu-HU" sz="3000" dirty="0">
                <a:solidFill>
                  <a:srgbClr val="FFFFFF"/>
                </a:solidFill>
                <a:latin typeface="Tahoma"/>
                <a:cs typeface="+mn-cs"/>
              </a:rPr>
              <a:t> </a:t>
            </a:r>
            <a:r>
              <a:rPr lang="hu-HU" altLang="hu-HU" sz="3000" dirty="0">
                <a:solidFill>
                  <a:schemeClr val="accent2"/>
                </a:solidFill>
                <a:latin typeface="Tahoma"/>
                <a:cs typeface="+mn-cs"/>
              </a:rPr>
              <a:t>társadalom egészét átfogja</a:t>
            </a:r>
            <a:r>
              <a:rPr lang="hu-HU" altLang="hu-HU" sz="3000" dirty="0">
                <a:solidFill>
                  <a:srgbClr val="FFFFFF"/>
                </a:solidFill>
                <a:latin typeface="Tahoma"/>
                <a:cs typeface="+mn-cs"/>
              </a:rPr>
              <a:t>;</a:t>
            </a:r>
          </a:p>
          <a:p>
            <a:pPr marL="4572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az állam által elismert </a:t>
            </a:r>
            <a:r>
              <a:rPr lang="hu-HU" altLang="hu-HU" sz="3000" dirty="0">
                <a:solidFill>
                  <a:schemeClr val="accent2"/>
                </a:solidFill>
                <a:latin typeface="Tahoma"/>
                <a:cs typeface="+mn-cs"/>
              </a:rPr>
              <a:t>közfeladatok tervezésére, szervezésére, megvalósítására </a:t>
            </a:r>
            <a:r>
              <a:rPr lang="hu-HU" altLang="hu-HU" sz="3000" dirty="0">
                <a:solidFill>
                  <a:srgbClr val="FFFFFF"/>
                </a:solidFill>
                <a:latin typeface="Tahoma"/>
                <a:cs typeface="+mn-cs"/>
              </a:rPr>
              <a:t>irányul; </a:t>
            </a:r>
          </a:p>
          <a:p>
            <a:pPr marL="4572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erre szakosodott</a:t>
            </a:r>
            <a:r>
              <a:rPr lang="hu-HU" altLang="hu-HU" sz="3000" dirty="0">
                <a:solidFill>
                  <a:srgbClr val="FFFFFF"/>
                </a:solidFill>
                <a:latin typeface="Tahoma"/>
                <a:cs typeface="+mn-cs"/>
              </a:rPr>
              <a:t>, </a:t>
            </a:r>
            <a:r>
              <a:rPr lang="hu-HU" altLang="hu-HU" sz="3000" dirty="0">
                <a:solidFill>
                  <a:schemeClr val="accent2"/>
                </a:solidFill>
                <a:latin typeface="Tahoma"/>
                <a:cs typeface="+mn-cs"/>
              </a:rPr>
              <a:t>közhatalmi jogosítványokkal 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felruházott, önálló feladat- és hatáskörrel rendelkező </a:t>
            </a:r>
            <a:r>
              <a:rPr lang="hu-HU" altLang="hu-HU" sz="3000" dirty="0">
                <a:solidFill>
                  <a:schemeClr val="accent2"/>
                </a:solidFill>
                <a:latin typeface="Tahoma"/>
                <a:cs typeface="+mn-cs"/>
              </a:rPr>
              <a:t>közigazgatási szervek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, illetve </a:t>
            </a:r>
            <a:r>
              <a:rPr lang="hu-HU" altLang="hu-HU" sz="3000" dirty="0">
                <a:solidFill>
                  <a:schemeClr val="accent2"/>
                </a:solidFill>
                <a:latin typeface="Tahoma"/>
                <a:cs typeface="+mn-cs"/>
              </a:rPr>
              <a:t>személyek</a:t>
            </a:r>
            <a:r>
              <a:rPr lang="hu-HU" altLang="hu-HU" sz="3000" dirty="0">
                <a:solidFill>
                  <a:srgbClr val="FFFFFF"/>
                </a:solidFill>
                <a:latin typeface="Tahoma"/>
                <a:cs typeface="+mn-cs"/>
              </a:rPr>
              <a:t> </a:t>
            </a:r>
            <a:r>
              <a:rPr lang="hu-HU" altLang="hu-HU" sz="3000" dirty="0">
                <a:solidFill>
                  <a:schemeClr val="tx1"/>
                </a:solidFill>
                <a:latin typeface="Tahoma"/>
                <a:cs typeface="+mn-cs"/>
              </a:rPr>
              <a:t>által valósul meg.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16709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Sommás eljárás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Sommás eljárásnak van helye, ha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hiánytalanul előterjesztett kérelem és  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mellékletei, valamint a hatóság rendelkezésére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  álló adatok alapján a tényállás tisztázott és</a:t>
            </a:r>
            <a:b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</a:b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nincs ellenérdekű ügyfél.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84742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Teljes eljárás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amikor a döntéshozatalhoz bizonyítási eljárásra van szükség, azaz tisztázni kell a tényállást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sz="2400" dirty="0">
                <a:solidFill>
                  <a:schemeClr val="tx1"/>
                </a:solidFill>
              </a:rPr>
              <a:t>Teljes eljárásban fogják lefolytatni az ügyet akkor is, ha az ügyfél a sommás eljárásban erre irányuló felhívás nélkül terjeszt elő új bizonyítékot, vagy tesz bizonyítási indítványt.</a:t>
            </a:r>
            <a:endParaRPr lang="hu-HU" altLang="hu-HU" sz="2400" b="1" dirty="0">
              <a:solidFill>
                <a:schemeClr val="tx1"/>
              </a:solidFill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406619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Kapcsolódó eljárás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hatóságok együttműködnek az ügyfél érdekében.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Az ügyfél csupán egy hatósággal kerül eljárási kapcsolatba.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Az elsőként eljárt hatóság továbbítja a saját döntését, a nála előterjesztett kérelmet és a bizonyítékokat a kapcsolódó eljárásban eljáró hatósághoz, majd annak döntését is az első hatóság közli a kérelmezővel.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036082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ELJÁRÁSI BÍRSÁG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/>
            <a:r>
              <a:rPr lang="hu-HU" altLang="hu-HU" sz="3200" dirty="0">
                <a:solidFill>
                  <a:prstClr val="black"/>
                </a:solidFill>
                <a:cs typeface="+mn-cs"/>
              </a:rPr>
              <a:t>Eljárás zavarása, akadályozása esetére.</a:t>
            </a:r>
          </a:p>
          <a:p>
            <a:pPr lvl="0" algn="l"/>
            <a:r>
              <a:rPr lang="hu-HU" altLang="hu-HU" sz="3200" dirty="0">
                <a:solidFill>
                  <a:prstClr val="black"/>
                </a:solidFill>
                <a:cs typeface="+mn-cs"/>
              </a:rPr>
              <a:t>min. </a:t>
            </a:r>
            <a:r>
              <a:rPr lang="hu-HU" altLang="hu-HU" sz="3200" dirty="0">
                <a:solidFill>
                  <a:schemeClr val="accent2"/>
                </a:solidFill>
                <a:cs typeface="+mn-cs"/>
              </a:rPr>
              <a:t>10 ezer  </a:t>
            </a: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Ft,	</a:t>
            </a:r>
          </a:p>
          <a:p>
            <a:pPr lvl="0" algn="l"/>
            <a:r>
              <a:rPr lang="hu-HU" altLang="hu-HU" sz="3200" dirty="0" err="1">
                <a:solidFill>
                  <a:schemeClr val="tx1"/>
                </a:solidFill>
                <a:cs typeface="+mn-cs"/>
              </a:rPr>
              <a:t>max</a:t>
            </a:r>
            <a:r>
              <a:rPr lang="hu-HU" altLang="hu-HU" sz="3200" dirty="0">
                <a:solidFill>
                  <a:schemeClr val="tx1"/>
                </a:solidFill>
                <a:cs typeface="+mn-cs"/>
              </a:rPr>
              <a:t>.</a:t>
            </a: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 természetes személy: </a:t>
            </a:r>
            <a:r>
              <a:rPr lang="hu-HU" altLang="hu-HU" sz="3200" dirty="0">
                <a:solidFill>
                  <a:schemeClr val="accent2"/>
                </a:solidFill>
                <a:cs typeface="+mn-cs"/>
              </a:rPr>
              <a:t>500 e</a:t>
            </a: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 Ft,</a:t>
            </a:r>
          </a:p>
          <a:p>
            <a:pPr marL="342900" lvl="0" indent="-342900" algn="l"/>
            <a:r>
              <a:rPr lang="hu-HU" altLang="hu-HU" sz="3200" dirty="0">
                <a:solidFill>
                  <a:prstClr val="black"/>
                </a:solidFill>
                <a:cs typeface="+mn-cs"/>
              </a:rPr>
              <a:t>	 	 </a:t>
            </a:r>
            <a:r>
              <a:rPr lang="hu-HU" altLang="hu-HU" sz="3200" dirty="0" err="1">
                <a:solidFill>
                  <a:prstClr val="black"/>
                </a:solidFill>
                <a:cs typeface="+mn-cs"/>
              </a:rPr>
              <a:t>jsz</a:t>
            </a: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. vagy </a:t>
            </a:r>
            <a:r>
              <a:rPr lang="hu-HU" altLang="hu-HU" sz="3200" dirty="0" err="1">
                <a:solidFill>
                  <a:prstClr val="black"/>
                </a:solidFill>
                <a:cs typeface="+mn-cs"/>
              </a:rPr>
              <a:t>jsz</a:t>
            </a: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-el nem rendelkező </a:t>
            </a:r>
            <a:br>
              <a:rPr lang="hu-HU" altLang="hu-HU" sz="3200" dirty="0">
                <a:solidFill>
                  <a:prstClr val="black"/>
                </a:solidFill>
                <a:cs typeface="+mn-cs"/>
              </a:rPr>
            </a:b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    	 szervezet:  </a:t>
            </a:r>
            <a:r>
              <a:rPr lang="hu-HU" altLang="hu-HU" sz="3200" dirty="0">
                <a:solidFill>
                  <a:schemeClr val="accent2"/>
                </a:solidFill>
                <a:cs typeface="+mn-cs"/>
              </a:rPr>
              <a:t>1 M Ft.</a:t>
            </a:r>
          </a:p>
          <a:p>
            <a:pPr marL="0" indent="0" algn="l">
              <a:buNone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A9142D79-3794-4713-A00E-CB72E9991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3360876"/>
            <a:ext cx="2690793" cy="176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1736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Eljárás megszüntetése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771551"/>
            <a:ext cx="8496944" cy="4032448"/>
          </a:xfrm>
        </p:spPr>
        <p:txBody>
          <a:bodyPr anchor="t"/>
          <a:lstStyle/>
          <a:p>
            <a:pPr lvl="0" algn="l"/>
            <a:r>
              <a:rPr lang="hu-HU" altLang="hu-HU" sz="2000" dirty="0">
                <a:solidFill>
                  <a:schemeClr val="tx1"/>
                </a:solidFill>
                <a:cs typeface="+mn-cs"/>
              </a:rPr>
              <a:t>Például: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a kérelem visszautasítása (eljárás el sem kezdődik)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a kérelem visszautasításának lett volna helye, annak oka azonban az eljárás megindítását követően jutott a hatóság tudomására,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a kérelmező ügyfél a hatóság felhívására nem nyilatkozik, és ennek hiányában a kérelem nem bírálható el,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az eljárás okafogyottá vált,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ügyfél nem tesz eleget eljárásiköltség-előlegezési kötelezettségének,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kérelemre indult eljárásban valamennyi kérelmező visszavonta a kérelmét,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a hatóság megállapítja, hogy az ügyben más hatóság már eljárt, 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  <a:cs typeface="+mn-cs"/>
              </a:rPr>
              <a:t>az ügy érdemi eldöntése olyan kérdés előzetes elbírálásától függ, amely </a:t>
            </a:r>
            <a:br>
              <a:rPr lang="hu-HU" sz="1800" dirty="0">
                <a:solidFill>
                  <a:schemeClr val="tx1"/>
                </a:solidFill>
                <a:cs typeface="+mn-cs"/>
              </a:rPr>
            </a:br>
            <a:r>
              <a:rPr lang="hu-HU" sz="1800" dirty="0">
                <a:solidFill>
                  <a:schemeClr val="tx1"/>
                </a:solidFill>
                <a:cs typeface="+mn-cs"/>
              </a:rPr>
              <a:t>bíróság vagy más szerv hatáskörébe tartozik, és az ügyfél a hatóságnak az </a:t>
            </a:r>
            <a:br>
              <a:rPr lang="hu-HU" sz="1800" dirty="0">
                <a:solidFill>
                  <a:schemeClr val="tx1"/>
                </a:solidFill>
                <a:cs typeface="+mn-cs"/>
              </a:rPr>
            </a:br>
            <a:r>
              <a:rPr lang="hu-HU" sz="1800" dirty="0">
                <a:solidFill>
                  <a:schemeClr val="tx1"/>
                </a:solidFill>
                <a:cs typeface="+mn-cs"/>
              </a:rPr>
              <a:t>eljárás megindítására vonatkozó felhívásának nem tesz eleget</a:t>
            </a:r>
            <a:r>
              <a:rPr lang="hu-HU" sz="1800" dirty="0">
                <a:solidFill>
                  <a:prstClr val="black"/>
                </a:solidFill>
                <a:cs typeface="+mn-cs"/>
              </a:rPr>
              <a:t>.</a:t>
            </a:r>
            <a:endParaRPr lang="hu-HU" altLang="hu-HU" sz="1800" dirty="0">
              <a:solidFill>
                <a:prstClr val="black"/>
              </a:solidFill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99189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000" dirty="0">
                <a:latin typeface="+mj-lt"/>
              </a:rPr>
              <a:t>Tényállás tisztázása, döntéshozatal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3100528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TÉNYÁLLÁS TISZTÁZÁSA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Ha a döntéshozatalhoz nem elegendőek a rendelkezésre álló adatok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.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BIZONYÍTÉKOK!!!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hatósági eljárásban minden olyan bizonyíték felhasználható, amely a tényállás tisztázására alkalmas.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Kivéve: a hatóság által jogszabálysértéssel megszerzett bizonyíték.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060260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</a:t>
            </a:r>
            <a:r>
              <a:rPr lang="hu-HU" altLang="hu-HU" b="1" dirty="0">
                <a:solidFill>
                  <a:schemeClr val="tx2"/>
                </a:solidFill>
              </a:rPr>
              <a:t>Szabad bizonyítási rendszer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algn="l">
              <a:lnSpc>
                <a:spcPct val="90000"/>
              </a:lnSpc>
              <a:defRPr/>
            </a:pP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</a:t>
            </a:r>
            <a:r>
              <a:rPr lang="hu-HU" altLang="hu-HU" sz="26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Ákr</a:t>
            </a: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.-ben szabályozott bizonyítási rendszer szabad.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Azaz, a hatóság szabadon választja meg a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bizonyítás módját, és a rendelkezésre álló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bizonyítékokat szabad meggyőződése szerint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értékeli.</a:t>
            </a:r>
            <a:endParaRPr lang="hu-HU" altLang="hu-HU" sz="2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898140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				</a:t>
            </a:r>
            <a:r>
              <a:rPr lang="hu-HU" altLang="hu-HU" b="1" dirty="0">
                <a:solidFill>
                  <a:schemeClr val="tx2"/>
                </a:solidFill>
              </a:rPr>
              <a:t>Irat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563" y="611409"/>
            <a:ext cx="7344816" cy="936105"/>
          </a:xfrm>
        </p:spPr>
        <p:txBody>
          <a:bodyPr anchor="t"/>
          <a:lstStyle/>
          <a:p>
            <a:pPr lvl="0">
              <a:lnSpc>
                <a:spcPct val="90000"/>
              </a:lnSpc>
              <a:spcBef>
                <a:spcPts val="750"/>
              </a:spcBef>
            </a:pP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A közigazgatási eljárásra az </a:t>
            </a:r>
            <a:r>
              <a:rPr lang="hu-HU" altLang="hu-HU" sz="1800" u="sng" dirty="0">
                <a:solidFill>
                  <a:schemeClr val="tx1"/>
                </a:solidFill>
                <a:cs typeface="+mn-cs"/>
              </a:rPr>
              <a:t>írásbeliség</a:t>
            </a: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 a jellemző, ezért a </a:t>
            </a:r>
            <a:br>
              <a:rPr lang="hu-HU" altLang="hu-HU" sz="1800" dirty="0">
                <a:solidFill>
                  <a:schemeClr val="tx1"/>
                </a:solidFill>
                <a:cs typeface="+mn-cs"/>
              </a:rPr>
            </a:b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legfontosabb és leggyakrabban használt bizonyítási mód az irattal </a:t>
            </a:r>
            <a:br>
              <a:rPr lang="hu-HU" altLang="hu-HU" sz="1800" dirty="0">
                <a:solidFill>
                  <a:schemeClr val="tx1"/>
                </a:solidFill>
                <a:cs typeface="+mn-cs"/>
              </a:rPr>
            </a:br>
            <a:r>
              <a:rPr lang="hu-HU" altLang="hu-HU" sz="1800" dirty="0">
                <a:solidFill>
                  <a:schemeClr val="tx1"/>
                </a:solidFill>
                <a:cs typeface="+mn-cs"/>
              </a:rPr>
              <a:t>történő bizonyítás.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504E17AD-658A-46F6-9A52-3DF7573D3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514" y="1476997"/>
            <a:ext cx="2170364" cy="493819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1DEEE016-072E-42A6-AE32-AA09A122D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98" y="1888907"/>
            <a:ext cx="2816596" cy="695004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D90B52D9-5B65-4ADA-B0DD-533FBF002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51937"/>
            <a:ext cx="3877392" cy="951058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8EB545DC-DEEA-49D9-BDF2-4BAD3A26A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356" y="3687050"/>
            <a:ext cx="2737341" cy="499915"/>
          </a:xfrm>
          <a:prstGeom prst="rect">
            <a:avLst/>
          </a:prstGeom>
        </p:spPr>
      </p:pic>
      <p:sp>
        <p:nvSpPr>
          <p:cNvPr id="14" name="Nyíl: lefelé mutató 13">
            <a:extLst>
              <a:ext uri="{FF2B5EF4-FFF2-40B4-BE49-F238E27FC236}">
                <a16:creationId xmlns:a16="http://schemas.microsoft.com/office/drawing/2014/main" id="{4103A880-DF55-4D41-BDB6-08F36AFA65A7}"/>
              </a:ext>
            </a:extLst>
          </p:cNvPr>
          <p:cNvSpPr/>
          <p:nvPr/>
        </p:nvSpPr>
        <p:spPr>
          <a:xfrm>
            <a:off x="1763688" y="2455994"/>
            <a:ext cx="117727" cy="3959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69145FFB-C8BF-4961-90C3-D4EEA5CCB7F4}"/>
              </a:ext>
            </a:extLst>
          </p:cNvPr>
          <p:cNvSpPr txBox="1"/>
          <p:nvPr/>
        </p:nvSpPr>
        <p:spPr>
          <a:xfrm>
            <a:off x="530398" y="4299554"/>
            <a:ext cx="10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egyszerű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E37AD26F-A52B-4279-B744-65EB1249F463}"/>
              </a:ext>
            </a:extLst>
          </p:cNvPr>
          <p:cNvSpPr txBox="1"/>
          <p:nvPr/>
        </p:nvSpPr>
        <p:spPr>
          <a:xfrm>
            <a:off x="1449367" y="460678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teljes bizonyító erejű</a:t>
            </a:r>
          </a:p>
        </p:txBody>
      </p:sp>
      <p:sp>
        <p:nvSpPr>
          <p:cNvPr id="19" name="Nyíl: lefelé mutató 18">
            <a:extLst>
              <a:ext uri="{FF2B5EF4-FFF2-40B4-BE49-F238E27FC236}">
                <a16:creationId xmlns:a16="http://schemas.microsoft.com/office/drawing/2014/main" id="{1CE3E507-30A8-4772-8F7C-63974BB79B8C}"/>
              </a:ext>
            </a:extLst>
          </p:cNvPr>
          <p:cNvSpPr/>
          <p:nvPr/>
        </p:nvSpPr>
        <p:spPr>
          <a:xfrm flipH="1">
            <a:off x="1161335" y="4071021"/>
            <a:ext cx="45719" cy="228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Nyíl: lefelé mutató 19">
            <a:extLst>
              <a:ext uri="{FF2B5EF4-FFF2-40B4-BE49-F238E27FC236}">
                <a16:creationId xmlns:a16="http://schemas.microsoft.com/office/drawing/2014/main" id="{2FBCF35A-7817-4152-B641-C40F815499C8}"/>
              </a:ext>
            </a:extLst>
          </p:cNvPr>
          <p:cNvSpPr/>
          <p:nvPr/>
        </p:nvSpPr>
        <p:spPr>
          <a:xfrm>
            <a:off x="2483768" y="4082993"/>
            <a:ext cx="45719" cy="504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4E6AC528-04B6-447F-9DAC-DB1123C1E4ED}"/>
              </a:ext>
            </a:extLst>
          </p:cNvPr>
          <p:cNvSpPr txBox="1"/>
          <p:nvPr/>
        </p:nvSpPr>
        <p:spPr>
          <a:xfrm>
            <a:off x="5148063" y="1476997"/>
            <a:ext cx="3015141" cy="8617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altLang="hu-HU" dirty="0">
                <a:latin typeface="Tahoma" panose="020B0604030504040204" pitchFamily="34" charset="0"/>
                <a:cs typeface="Tahoma" panose="020B0604030504040204" pitchFamily="34" charset="0"/>
              </a:rPr>
              <a:t>MÁS IRAT</a:t>
            </a:r>
          </a:p>
          <a:p>
            <a:pPr algn="ctr"/>
            <a:r>
              <a:rPr lang="hu-HU" altLang="hu-HU" sz="1600" dirty="0">
                <a:latin typeface="Tahoma" panose="020B0604030504040204" pitchFamily="34" charset="0"/>
                <a:cs typeface="Tahoma" panose="020B0604030504040204" pitchFamily="34" charset="0"/>
              </a:rPr>
              <a:t>Nem papíralapú is lehet pl. </a:t>
            </a:r>
            <a:br>
              <a:rPr lang="hu-HU" altLang="hu-HU" sz="16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1600" dirty="0">
                <a:latin typeface="Tahoma" panose="020B0604030504040204" pitchFamily="34" charset="0"/>
                <a:cs typeface="Tahoma" panose="020B0604030504040204" pitchFamily="34" charset="0"/>
              </a:rPr>
              <a:t>hangfelvétel, fénykép stb.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26C212E7-A348-413D-9B73-CD7EFE011E0D}"/>
              </a:ext>
            </a:extLst>
          </p:cNvPr>
          <p:cNvSpPr txBox="1"/>
          <p:nvPr/>
        </p:nvSpPr>
        <p:spPr>
          <a:xfrm>
            <a:off x="5266609" y="2558052"/>
            <a:ext cx="2896595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altLang="hu-HU" sz="1600" dirty="0">
                <a:latin typeface="Tahoma" panose="020B0604030504040204" pitchFamily="34" charset="0"/>
                <a:cs typeface="Tahoma" panose="020B0604030504040204" pitchFamily="34" charset="0"/>
              </a:rPr>
              <a:t>KÖZOKIRAT</a:t>
            </a:r>
          </a:p>
          <a:p>
            <a:pPr algn="ctr"/>
            <a:r>
              <a:rPr lang="hu-HU" altLang="hu-HU" sz="1600" dirty="0">
                <a:latin typeface="Tahoma" panose="020B0604030504040204" pitchFamily="34" charset="0"/>
                <a:cs typeface="Tahoma" panose="020B0604030504040204" pitchFamily="34" charset="0"/>
              </a:rPr>
              <a:t>A benne foglaltak valódiságát vélelmezni kell, de van helye ellenbizonyításnak, kivéve ha a jog nem engedi azt.</a:t>
            </a:r>
            <a:endParaRPr lang="hu-HU" dirty="0"/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70C70121-FD3B-42B1-B135-0CA4C629C406}"/>
              </a:ext>
            </a:extLst>
          </p:cNvPr>
          <p:cNvSpPr txBox="1"/>
          <p:nvPr/>
        </p:nvSpPr>
        <p:spPr>
          <a:xfrm>
            <a:off x="5076055" y="4299554"/>
            <a:ext cx="3122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hu-HU" sz="1600" dirty="0">
                <a:latin typeface="Tahoma" panose="020B0604030504040204" pitchFamily="34" charset="0"/>
                <a:cs typeface="Tahoma" panose="020B0604030504040204" pitchFamily="34" charset="0"/>
              </a:rPr>
              <a:t>Az iratokba való betekintés joga!</a:t>
            </a:r>
          </a:p>
        </p:txBody>
      </p:sp>
    </p:spTree>
    <p:extLst>
      <p:ext uri="{BB962C8B-B14F-4D97-AF65-F5344CB8AC3E}">
        <p14:creationId xmlns:p14="http://schemas.microsoft.com/office/powerpoint/2010/main" val="40959995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TANÚ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771551"/>
            <a:ext cx="7776864" cy="4032448"/>
          </a:xfrm>
        </p:spPr>
        <p:txBody>
          <a:bodyPr anchor="t"/>
          <a:lstStyle/>
          <a:p>
            <a:pPr marL="342900" lvl="0" indent="-342900" algn="l">
              <a:lnSpc>
                <a:spcPct val="80000"/>
              </a:lnSpc>
              <a:defRPr/>
            </a:pPr>
            <a:r>
              <a:rPr lang="hu-HU" altLang="hu-HU" sz="2000" b="1" dirty="0">
                <a:solidFill>
                  <a:prstClr val="black"/>
                </a:solidFill>
                <a:cs typeface="+mn-cs"/>
              </a:rPr>
              <a:t>Tanúként</a:t>
            </a:r>
            <a:r>
              <a:rPr lang="hu-HU" altLang="hu-HU" sz="2000" b="1" dirty="0">
                <a:solidFill>
                  <a:srgbClr val="FFCC00"/>
                </a:solidFill>
                <a:cs typeface="+mn-cs"/>
              </a:rPr>
              <a:t> </a:t>
            </a:r>
            <a:r>
              <a:rPr lang="hu-HU" altLang="hu-HU" sz="2000" b="1" dirty="0">
                <a:solidFill>
                  <a:srgbClr val="C00000"/>
                </a:solidFill>
                <a:cs typeface="+mn-cs"/>
              </a:rPr>
              <a:t>nem hallgatható meg</a:t>
            </a:r>
          </a:p>
          <a:p>
            <a:pPr marL="342900" lvl="0" indent="-342900" algn="l">
              <a:lnSpc>
                <a:spcPct val="80000"/>
              </a:lnSpc>
              <a:buSzPct val="100000"/>
              <a:buFont typeface="+mj-lt"/>
              <a:buAutoNum type="arabicPeriod"/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az, akitől nem várható bizonyítékként értékelhető vallomás,</a:t>
            </a:r>
          </a:p>
          <a:p>
            <a:pPr marL="342900" lvl="0" indent="-342900" algn="l">
              <a:lnSpc>
                <a:spcPct val="80000"/>
              </a:lnSpc>
              <a:buSzPct val="100000"/>
              <a:buFont typeface="+mj-lt"/>
              <a:buAutoNum type="arabicPeriod"/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védett adatnak minősülő tényről az, aki nem kapott felmentést a titoktartás alól az arra jogosított szervtől vagy személytől </a:t>
            </a:r>
          </a:p>
          <a:p>
            <a:pPr lvl="0" algn="l">
              <a:lnSpc>
                <a:spcPct val="80000"/>
              </a:lnSpc>
              <a:defRPr/>
            </a:pPr>
            <a:endParaRPr lang="hu-HU" altLang="hu-HU" sz="2000" dirty="0">
              <a:solidFill>
                <a:prstClr val="black"/>
              </a:solidFill>
              <a:cs typeface="+mn-cs"/>
            </a:endParaRPr>
          </a:p>
          <a:p>
            <a:pPr marL="342900" lvl="0" indent="-342900" algn="l">
              <a:lnSpc>
                <a:spcPct val="80000"/>
              </a:lnSpc>
              <a:defRPr/>
            </a:pPr>
            <a:r>
              <a:rPr lang="hu-HU" altLang="hu-HU" sz="2000" b="1" dirty="0">
                <a:solidFill>
                  <a:prstClr val="black"/>
                </a:solidFill>
                <a:cs typeface="+mn-cs"/>
              </a:rPr>
              <a:t>A </a:t>
            </a:r>
            <a:r>
              <a:rPr lang="hu-HU" altLang="hu-HU" sz="2000" b="1" dirty="0">
                <a:solidFill>
                  <a:srgbClr val="C00000"/>
                </a:solidFill>
                <a:cs typeface="+mn-cs"/>
              </a:rPr>
              <a:t>tanúvallomás megtagadható</a:t>
            </a: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, ha</a:t>
            </a:r>
          </a:p>
          <a:p>
            <a:pPr marL="342900" lvl="0" indent="-342900" algn="l">
              <a:lnSpc>
                <a:spcPct val="80000"/>
              </a:lnSpc>
              <a:buSzPct val="100000"/>
              <a:buFont typeface="+mj-lt"/>
              <a:buAutoNum type="arabicPeriod"/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tanú az ügyfelek valamelyikének hozzátartozója,</a:t>
            </a:r>
          </a:p>
          <a:p>
            <a:pPr marL="342900" lvl="0" indent="-342900" algn="l">
              <a:lnSpc>
                <a:spcPct val="80000"/>
              </a:lnSpc>
              <a:buSzPct val="100000"/>
              <a:buFont typeface="+mj-lt"/>
              <a:buAutoNum type="arabicPeriod"/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tanú vallomásával saját magát vagy hozzátartozóját bűncselekmény elkövetésével vádolná, </a:t>
            </a:r>
          </a:p>
          <a:p>
            <a:pPr marL="342900" lvl="0" indent="-342900" algn="l">
              <a:lnSpc>
                <a:spcPct val="80000"/>
              </a:lnSpc>
              <a:buSzPct val="100000"/>
              <a:buFont typeface="+mj-lt"/>
              <a:buAutoNum type="arabicPeriod"/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tanú médiatartalom-szolgáltató, vagy vele munkaviszonyban vagy munkavégzésre irányuló egyéb jogviszonyban álló személy, és a tanúvallomásával a számára a médiatartalom-szolgáltatói tevékenységgel összefüggésben információt átadó személy kilétét felfedné,</a:t>
            </a:r>
          </a:p>
          <a:p>
            <a:pPr marL="342900" lvl="0" indent="-342900" algn="l">
              <a:lnSpc>
                <a:spcPct val="80000"/>
              </a:lnSpc>
              <a:buSzPct val="100000"/>
              <a:buFont typeface="+mj-lt"/>
              <a:buAutoNum type="arabicPeriod"/>
              <a:defRPr/>
            </a:pPr>
            <a:r>
              <a:rPr lang="hu-HU" altLang="hu-HU" sz="2000" dirty="0">
                <a:solidFill>
                  <a:prstClr val="black"/>
                </a:solidFill>
                <a:cs typeface="+mn-cs"/>
              </a:rPr>
              <a:t>diplomáciai mentességben részesülő személy.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80171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KÖZIGAZGATÁS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659786"/>
            <a:ext cx="8748464" cy="4483713"/>
          </a:xfrm>
        </p:spPr>
        <p:txBody>
          <a:bodyPr/>
          <a:lstStyle/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  <a:endParaRPr lang="hu-HU" dirty="0"/>
          </a:p>
        </p:txBody>
      </p:sp>
      <p:sp>
        <p:nvSpPr>
          <p:cNvPr id="10" name="Tartalom helye 2">
            <a:extLst>
              <a:ext uri="{FF2B5EF4-FFF2-40B4-BE49-F238E27FC236}">
                <a16:creationId xmlns:a16="http://schemas.microsoft.com/office/drawing/2014/main" id="{A1FF8B48-19A8-4462-9E11-F0F483B40F89}"/>
              </a:ext>
            </a:extLst>
          </p:cNvPr>
          <p:cNvSpPr txBox="1">
            <a:spLocks/>
          </p:cNvSpPr>
          <p:nvPr/>
        </p:nvSpPr>
        <p:spPr bwMode="auto">
          <a:xfrm>
            <a:off x="611560" y="2118656"/>
            <a:ext cx="2389750" cy="91810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hu-HU" altLang="hu-HU" sz="22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közigazgatás</a:t>
            </a:r>
          </a:p>
        </p:txBody>
      </p:sp>
      <p:sp>
        <p:nvSpPr>
          <p:cNvPr id="12" name="Nyíl: jobbra mutató 11">
            <a:extLst>
              <a:ext uri="{FF2B5EF4-FFF2-40B4-BE49-F238E27FC236}">
                <a16:creationId xmlns:a16="http://schemas.microsoft.com/office/drawing/2014/main" id="{46755CB7-2653-4207-9732-1953F7846139}"/>
              </a:ext>
            </a:extLst>
          </p:cNvPr>
          <p:cNvSpPr/>
          <p:nvPr/>
        </p:nvSpPr>
        <p:spPr bwMode="auto">
          <a:xfrm rot="19024752">
            <a:off x="3329862" y="1533257"/>
            <a:ext cx="733806" cy="36347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 latinLnBrk="0">
              <a:spcBef>
                <a:spcPct val="0"/>
              </a:spcBef>
              <a:spcAft>
                <a:spcPct val="0"/>
              </a:spcAft>
            </a:pPr>
            <a:endParaRPr lang="hu-HU" sz="1350">
              <a:latin typeface="Verdana" panose="020B0604030504040204" pitchFamily="34" charset="0"/>
            </a:endParaRPr>
          </a:p>
        </p:txBody>
      </p:sp>
      <p:sp>
        <p:nvSpPr>
          <p:cNvPr id="14" name="Nyíl: jobbra mutató 13">
            <a:extLst>
              <a:ext uri="{FF2B5EF4-FFF2-40B4-BE49-F238E27FC236}">
                <a16:creationId xmlns:a16="http://schemas.microsoft.com/office/drawing/2014/main" id="{DE3DC8AC-471B-48EB-B37B-72A5909B1303}"/>
              </a:ext>
            </a:extLst>
          </p:cNvPr>
          <p:cNvSpPr/>
          <p:nvPr/>
        </p:nvSpPr>
        <p:spPr bwMode="auto">
          <a:xfrm rot="1887944">
            <a:off x="3355153" y="3419979"/>
            <a:ext cx="733806" cy="40147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 latinLnBrk="0">
              <a:spcBef>
                <a:spcPct val="0"/>
              </a:spcBef>
              <a:spcAft>
                <a:spcPct val="0"/>
              </a:spcAft>
            </a:pPr>
            <a:endParaRPr lang="hu-HU" sz="1350">
              <a:latin typeface="Verdana" panose="020B0604030504040204" pitchFamily="34" charset="0"/>
            </a:endParaRPr>
          </a:p>
        </p:txBody>
      </p:sp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821F8760-E11B-4862-84C6-47A56A50FB5D}"/>
              </a:ext>
            </a:extLst>
          </p:cNvPr>
          <p:cNvSpPr/>
          <p:nvPr/>
        </p:nvSpPr>
        <p:spPr bwMode="auto">
          <a:xfrm>
            <a:off x="3396846" y="2436803"/>
            <a:ext cx="733806" cy="36347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 latinLnBrk="0">
              <a:spcBef>
                <a:spcPct val="0"/>
              </a:spcBef>
              <a:spcAft>
                <a:spcPct val="0"/>
              </a:spcAft>
            </a:pPr>
            <a:endParaRPr lang="hu-HU" sz="1350">
              <a:latin typeface="Verdana" panose="020B0604030504040204" pitchFamily="34" charset="0"/>
            </a:endParaRPr>
          </a:p>
        </p:txBody>
      </p:sp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F922DE71-4B75-4687-B478-B15425EE3C4F}"/>
              </a:ext>
            </a:extLst>
          </p:cNvPr>
          <p:cNvGrpSpPr/>
          <p:nvPr/>
        </p:nvGrpSpPr>
        <p:grpSpPr>
          <a:xfrm>
            <a:off x="4283968" y="1491630"/>
            <a:ext cx="1728191" cy="314860"/>
            <a:chOff x="3246859" y="229562"/>
            <a:chExt cx="1795929" cy="834540"/>
          </a:xfrm>
          <a:scene3d>
            <a:camera prst="orthographicFront"/>
            <a:lightRig rig="flat" dir="t"/>
          </a:scene3d>
        </p:grpSpPr>
        <p:sp>
          <p:nvSpPr>
            <p:cNvPr id="18" name="Folyamatábra: Feldolgozás 17">
              <a:extLst>
                <a:ext uri="{FF2B5EF4-FFF2-40B4-BE49-F238E27FC236}">
                  <a16:creationId xmlns:a16="http://schemas.microsoft.com/office/drawing/2014/main" id="{DAF6B1A9-4DF4-42FB-B80F-6A9268B28535}"/>
                </a:ext>
              </a:extLst>
            </p:cNvPr>
            <p:cNvSpPr/>
            <p:nvPr/>
          </p:nvSpPr>
          <p:spPr>
            <a:xfrm>
              <a:off x="3246859" y="229562"/>
              <a:ext cx="1795929" cy="834540"/>
            </a:xfrm>
            <a:prstGeom prst="flowChartProcess">
              <a:avLst/>
            </a:prstGeom>
            <a:gradFill rotWithShape="1">
              <a:gsLst>
                <a:gs pos="0">
                  <a:srgbClr val="FFFFFF">
                    <a:hueOff val="0"/>
                    <a:satOff val="0"/>
                    <a:lumOff val="0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FFFFFF">
                    <a:hueOff val="0"/>
                    <a:satOff val="0"/>
                    <a:lumOff val="0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FFFFFF">
                    <a:hueOff val="0"/>
                    <a:satOff val="0"/>
                    <a:lumOff val="0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p3d prstMaterial="plastic">
              <a:bevelT w="120900" h="88900"/>
              <a:bevelB w="88900" h="31750" prst="angle"/>
            </a:sp3d>
          </p:spPr>
        </p:sp>
        <p:sp>
          <p:nvSpPr>
            <p:cNvPr id="19" name="Folyamatábra: Feldolgozás 4">
              <a:extLst>
                <a:ext uri="{FF2B5EF4-FFF2-40B4-BE49-F238E27FC236}">
                  <a16:creationId xmlns:a16="http://schemas.microsoft.com/office/drawing/2014/main" id="{6C2A0665-D742-4FBA-B285-2B6CC7C7C850}"/>
                </a:ext>
              </a:extLst>
            </p:cNvPr>
            <p:cNvSpPr txBox="1"/>
            <p:nvPr/>
          </p:nvSpPr>
          <p:spPr>
            <a:xfrm>
              <a:off x="3246859" y="229562"/>
              <a:ext cx="1795929" cy="834540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marL="0" marR="0" lvl="0" indent="0" algn="ctr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Jogalkotás</a:t>
              </a:r>
            </a:p>
          </p:txBody>
        </p:sp>
      </p:grpSp>
      <p:sp>
        <p:nvSpPr>
          <p:cNvPr id="21" name="Folyamatábra: Feldolgozás 4">
            <a:extLst>
              <a:ext uri="{FF2B5EF4-FFF2-40B4-BE49-F238E27FC236}">
                <a16:creationId xmlns:a16="http://schemas.microsoft.com/office/drawing/2014/main" id="{B3A2E884-1FA4-4CF5-BE92-84509E7BE742}"/>
              </a:ext>
            </a:extLst>
          </p:cNvPr>
          <p:cNvSpPr txBox="1"/>
          <p:nvPr/>
        </p:nvSpPr>
        <p:spPr>
          <a:xfrm>
            <a:off x="4139791" y="2504827"/>
            <a:ext cx="2736466" cy="3148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flat" dir="t"/>
          </a:scene3d>
          <a:sp3d/>
        </p:spPr>
        <p:txBody>
          <a:bodyPr spcFirstLastPara="0" vert="horz" wrap="square" lIns="17780" tIns="17780" rIns="17780" bIns="17780" numCol="1" spcCol="1270" anchor="ctr" anchorCtr="0">
            <a:noAutofit/>
          </a:bodyPr>
          <a:lstStyle/>
          <a:p>
            <a:pPr marL="0" marR="0" lvl="0" indent="0" algn="ctr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Jogalkalmazás</a:t>
            </a:r>
          </a:p>
        </p:txBody>
      </p:sp>
      <p:sp>
        <p:nvSpPr>
          <p:cNvPr id="23" name="Folyamatábra: Feldolgozás 4">
            <a:extLst>
              <a:ext uri="{FF2B5EF4-FFF2-40B4-BE49-F238E27FC236}">
                <a16:creationId xmlns:a16="http://schemas.microsoft.com/office/drawing/2014/main" id="{82428EFC-624E-4D58-AB63-4A06114AFDD0}"/>
              </a:ext>
            </a:extLst>
          </p:cNvPr>
          <p:cNvSpPr txBox="1"/>
          <p:nvPr/>
        </p:nvSpPr>
        <p:spPr>
          <a:xfrm>
            <a:off x="4288861" y="3678042"/>
            <a:ext cx="1728191" cy="3148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flat" dir="t"/>
          </a:scene3d>
          <a:sp3d/>
        </p:spPr>
        <p:txBody>
          <a:bodyPr spcFirstLastPara="0" vert="horz" wrap="square" lIns="17780" tIns="17780" rIns="17780" bIns="17780" numCol="1" spcCol="1270" anchor="ctr" anchorCtr="0">
            <a:noAutofit/>
          </a:bodyPr>
          <a:lstStyle/>
          <a:p>
            <a:pPr marL="0" marR="0" lvl="0" indent="0" algn="ctr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Szervezés</a:t>
            </a:r>
          </a:p>
        </p:txBody>
      </p:sp>
      <p:sp>
        <p:nvSpPr>
          <p:cNvPr id="25" name="Szövegdoboz 1">
            <a:extLst>
              <a:ext uri="{FF2B5EF4-FFF2-40B4-BE49-F238E27FC236}">
                <a16:creationId xmlns:a16="http://schemas.microsoft.com/office/drawing/2014/main" id="{8A20D111-7E21-4B7B-89CA-A394BEE64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920" y="915566"/>
            <a:ext cx="2461985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anose="02020603050405020304" pitchFamily="18" charset="0"/>
              </a:rPr>
              <a:t>Rendelet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anose="02020603050405020304" pitchFamily="18" charset="0"/>
              </a:rPr>
              <a:t>Normatív utasítás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anose="02020603050405020304" pitchFamily="18" charset="0"/>
              </a:rPr>
              <a:t>Normatív határozat</a:t>
            </a:r>
          </a:p>
        </p:txBody>
      </p:sp>
      <p:sp>
        <p:nvSpPr>
          <p:cNvPr id="27" name="Szövegdoboz 9">
            <a:extLst>
              <a:ext uri="{FF2B5EF4-FFF2-40B4-BE49-F238E27FC236}">
                <a16:creationId xmlns:a16="http://schemas.microsoft.com/office/drawing/2014/main" id="{59C31769-4DCA-4F20-98D9-605E596A1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6257" y="2246758"/>
            <a:ext cx="15392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Hatáskör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Illetékesség</a:t>
            </a:r>
          </a:p>
        </p:txBody>
      </p:sp>
      <p:sp>
        <p:nvSpPr>
          <p:cNvPr id="29" name="Szövegdoboz 10">
            <a:extLst>
              <a:ext uri="{FF2B5EF4-FFF2-40B4-BE49-F238E27FC236}">
                <a16:creationId xmlns:a16="http://schemas.microsoft.com/office/drawing/2014/main" id="{9872FE43-EE31-46EC-A0F4-3856A1935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8367" y="3408096"/>
            <a:ext cx="26500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Pl. ivóvíz ellátás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iskolai oktatás</a:t>
            </a:r>
          </a:p>
        </p:txBody>
      </p:sp>
    </p:spTree>
    <p:extLst>
      <p:ext uri="{BB962C8B-B14F-4D97-AF65-F5344CB8AC3E}">
        <p14:creationId xmlns:p14="http://schemas.microsoft.com/office/powerpoint/2010/main" val="4282247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SZAKÉRTŐ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Szakértőt akkor rendel ki a hatóság,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ha az ügyben jelentős tény vagy egyéb körülmény megállapításához különleges szakértelem szükséges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vagy jogszabály írja elő.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Szakvéleményre min. 15 napos hat. idő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027817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TOLMÁCS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771550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Ha ügyintéző nem beszéli a nyelvet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3600" b="1" dirty="0">
                <a:solidFill>
                  <a:schemeClr val="tx2"/>
                </a:solidFill>
                <a:latin typeface="Tahoma"/>
                <a:cs typeface="+mn-cs"/>
              </a:rPr>
              <a:t>    </a:t>
            </a:r>
            <a:r>
              <a:rPr lang="hu-HU" altLang="hu-HU" sz="3600" b="1" dirty="0">
                <a:solidFill>
                  <a:schemeClr val="tx2"/>
                </a:solidFill>
                <a:latin typeface="+mj-lt"/>
                <a:cs typeface="+mn-cs"/>
              </a:rPr>
              <a:t>SZEMLE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szemle a bizonyításnak az az eszköze, amelynek során a hatóság 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ingó, ingatlan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(a továbbiakban együtt: szemletárgy) vagy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személy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megtekintését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vagy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megfigyelését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végzi. 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291726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TÁRGYALÁS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>
              <a:defRPr/>
            </a:pP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eljáró hatóság tárgyalást csak </a:t>
            </a:r>
            <a:r>
              <a:rPr lang="hu-HU" altLang="hu-HU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kivételesen</a:t>
            </a: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tart, </a:t>
            </a:r>
          </a:p>
          <a:p>
            <a:pPr lvl="0" indent="-342900" algn="l">
              <a:defRPr/>
            </a:pP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 egy jogvitás eljárásban a tényállás tisztázásához </a:t>
            </a:r>
            <a:b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4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szükség van a felek együttes meghallgatására</a:t>
            </a: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lvl="0" indent="-342900" algn="l">
              <a:defRPr/>
            </a:pP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Vagy, ha az ügy természete lehetővé teszi, ellenérdekű ügyfelek részvételével zajló eljárásban. </a:t>
            </a:r>
          </a:p>
          <a:p>
            <a:pPr lvl="0" indent="-342900" algn="l">
              <a:defRPr/>
            </a:pP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ennek keretében hallgatja meg az ügyfelet, </a:t>
            </a:r>
            <a:b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tanút, illetve a szakértőt. </a:t>
            </a:r>
          </a:p>
          <a:p>
            <a:pPr lvl="0" indent="-342900" algn="l">
              <a:defRPr/>
            </a:pP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HELYE:  közigazgatási szerv erre kijelölt helyiségében, </a:t>
            </a:r>
            <a:b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lehet szemle alkalmával is, ha feltételek adottak. 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41646836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HATÓSÁGI  DÖNTÉS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HATÁROZAT</a:t>
            </a:r>
            <a:r>
              <a:rPr lang="hu-HU" altLang="hu-HU" sz="2800" b="1" dirty="0"/>
              <a:t>  </a:t>
            </a:r>
            <a:r>
              <a:rPr lang="hu-HU" altLang="hu-HU" sz="2800" dirty="0"/>
              <a:t>(ügy érdemében)</a:t>
            </a:r>
          </a:p>
          <a:p>
            <a:pPr>
              <a:defRPr/>
            </a:pPr>
            <a:endParaRPr lang="hu-HU" altLang="hu-HU" sz="2800" b="1" dirty="0"/>
          </a:p>
          <a:p>
            <a:pPr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VÉGZÉS</a:t>
            </a:r>
            <a:r>
              <a:rPr lang="hu-HU" altLang="hu-HU" sz="2800" b="1" dirty="0"/>
              <a:t>  </a:t>
            </a:r>
            <a:r>
              <a:rPr lang="hu-HU" altLang="hu-HU" sz="2800" dirty="0"/>
              <a:t>(eljárás biztosítására)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132103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HATÓSÁGI  DÖNTÉS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közigazgatási döntések tartalmuk, illetve az ügyfél érdeke szerint lehetnek 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800" b="1" dirty="0" err="1">
                <a:solidFill>
                  <a:schemeClr val="tx1"/>
                </a:solidFill>
                <a:latin typeface="Tahoma"/>
                <a:cs typeface="+mn-cs"/>
              </a:rPr>
              <a:t>favorábilisak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azaz a címzettre kedvező hatásúak (jogosultságot állapít meg) </a:t>
            </a:r>
          </a:p>
          <a:p>
            <a:pPr marL="4572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800" b="1" dirty="0" err="1">
                <a:solidFill>
                  <a:schemeClr val="tx1"/>
                </a:solidFill>
                <a:latin typeface="Tahoma"/>
                <a:cs typeface="+mn-cs"/>
              </a:rPr>
              <a:t>onerózusak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, azaz az ügyfélre nézve kedvezőtlenek (szankció)</a:t>
            </a:r>
          </a:p>
          <a:p>
            <a:pPr marL="342900" indent="-342900">
              <a:buFont typeface="+mj-lt"/>
              <a:buAutoNum type="arabicPeriod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196512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hu-HU" b="1" dirty="0">
                <a:solidFill>
                  <a:schemeClr val="tx2"/>
                </a:solidFill>
              </a:rPr>
              <a:t>      Jogszerű hallgatás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marL="0" indent="0" algn="l">
              <a:buNone/>
            </a:pP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ügyfelet megilleti a kérelmezett jog gyakorlása, ha a hatóság az ügyintézési határidőn belül mellőzi a </a:t>
            </a:r>
            <a:b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határozathozatalt</a:t>
            </a:r>
          </a:p>
          <a:p>
            <a:pPr algn="l"/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automatikus döntéshozatali eljárásban intézhető </a:t>
            </a:r>
            <a:b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ügyben törvény vagy kormányrendelet nem zárja ki,</a:t>
            </a:r>
          </a:p>
          <a:p>
            <a:pPr algn="l"/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sommás eljárásban intézhető ügyben törvény vagy </a:t>
            </a:r>
            <a:b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kormányrendelet így rendelkezik,</a:t>
            </a:r>
          </a:p>
          <a:p>
            <a:pPr algn="l"/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teljes eljárásban törvény vagy kormányrendelet így </a:t>
            </a:r>
            <a:b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rendelkezik, továbbá nincs helye függő hatályú döntés </a:t>
            </a:r>
            <a:b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meghozatalának, és az ügyben nincs ellenérdekű ügyfél.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460168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DÖNTÉS VÉGLEGESSÉGE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JOGERŐ kifejezés helyett</a:t>
            </a:r>
          </a:p>
          <a:p>
            <a:pPr lvl="0" algn="l"/>
            <a:endParaRPr lang="hu-HU" sz="20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/>
            <a:r>
              <a:rPr lang="hu-HU" sz="20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döntése végleges, ha azt a hatóság már nem változtathatja meg. A véglegesség a döntés közlésével áll be</a:t>
            </a:r>
            <a:r>
              <a:rPr lang="hu-HU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lvl="0" algn="l"/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 az adott ügytípusban a fellebbezés megengedett, a hatóság döntése véglegessé válik, ha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ellene nem fellebbeztek, és a fellebbezési határidő letelt,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fellebbezésről lemondtak, vagy a fellebbezést visszavonták, vagy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másodfokú hatóság a másodfokú döntés közlésével az elsőfokú hatóság döntését helybenhagyta.</a:t>
            </a:r>
            <a:r>
              <a:rPr lang="hu-HU" alt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445577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Azonnali végrehajthatóság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813690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/>
            <a:r>
              <a:rPr lang="hu-HU" sz="2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a döntést azonnal végrehajthatónak nyilvánítja</a:t>
            </a: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ha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életveszéllyel, súlyos kárral vagy a személyiségi jogok jelentős </a:t>
            </a:r>
            <a:b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sérelmével fenyegető helyzet megelőzése, elhárítása vagy káros </a:t>
            </a:r>
            <a:b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következményeinek enyhítése miatt szükséges,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nemzetbiztonsági, honvédelmi vagy közbiztonsági érdekből, illetve a közérdek védelme miatt szükséges,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döntés valakinek a tartásáról vagy gondozásáról rendelkezik, vagy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hatósági nyilvántartásba történő haladéktalan bejegyzést törvény írja elő.</a:t>
            </a:r>
            <a:r>
              <a:rPr lang="hu-HU" altLang="hu-H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88041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Hatósági szerződés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8352928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hatósági szerződés közigazgatási szerződés.</a:t>
            </a: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Cél: az ügy minden fél szempontjából előnyös </a:t>
            </a:r>
            <a:b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rendezése</a:t>
            </a: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Jogszabály lehetővé teheti vagy előírhatja, hogy a </a:t>
            </a:r>
            <a:b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hatóság </a:t>
            </a:r>
            <a:r>
              <a:rPr lang="hu-HU" alt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hatáskörébe tartozó ügynek a közérdek és az ügyfél szempontjából is előnyös rendezése érdekében </a:t>
            </a:r>
            <a:br>
              <a:rPr lang="hu-HU" alt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határozathozatal helyett az ügyféllel írásban hatósági </a:t>
            </a:r>
            <a:br>
              <a:rPr lang="hu-HU" alt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szerződést kössön</a:t>
            </a: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Ügyfél szerződésszegése: kikényszerítés (végrehajtás). </a:t>
            </a: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Hatóság szerződésszegése: közigazgatási bíróság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585791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IDÉZÉS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4" y="915566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idézésben a </a:t>
            </a:r>
            <a: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hatóság arra kötelezi azt a </a:t>
            </a:r>
            <a:b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személyt</a:t>
            </a: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akinek a meghallgatása az eljárás során </a:t>
            </a:r>
            <a:b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szükségessé vált, hogy </a:t>
            </a:r>
            <a: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meghatározott </a:t>
            </a:r>
            <a:b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időpontban és helyen előtte megjelenjen. </a:t>
            </a: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altLang="hu-HU" sz="2200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Pl:ügyfél</a:t>
            </a:r>
            <a:r>
              <a:rPr lang="hu-HU" altLang="hu-HU" sz="2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tanú, szakértő, tolmács,  szemletárgy birtokosa)</a:t>
            </a:r>
          </a:p>
          <a:p>
            <a:pPr lvl="0" algn="l">
              <a:lnSpc>
                <a:spcPct val="80000"/>
              </a:lnSpc>
              <a:defRPr/>
            </a:pPr>
            <a:endParaRPr lang="hu-HU" altLang="hu-HU" sz="26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Végzéssel</a:t>
            </a:r>
            <a:r>
              <a:rPr lang="hu-HU" alt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(szóban is lehet)</a:t>
            </a:r>
          </a:p>
          <a:p>
            <a:pPr lvl="0" algn="l">
              <a:lnSpc>
                <a:spcPct val="80000"/>
              </a:lnSpc>
              <a:defRPr/>
            </a:pPr>
            <a:endParaRPr lang="hu-HU" altLang="hu-HU" sz="26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NAPPAL KORÁBBAN KAPJA MEG! 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1579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KÖZIGAZGATÁS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659786"/>
            <a:ext cx="8208912" cy="4483713"/>
          </a:xfrm>
        </p:spPr>
        <p:txBody>
          <a:bodyPr/>
          <a:lstStyle/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A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közhatalom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a jog által biztosított és a </a:t>
            </a:r>
            <a:b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közigazgatási szervek által gyakorolt hatalom. </a:t>
            </a:r>
          </a:p>
          <a:p>
            <a:pPr algn="l">
              <a:lnSpc>
                <a:spcPct val="80000"/>
              </a:lnSpc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hatalmi viszony 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-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alanyi oldalán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az igazgatási tevékenységet </a:t>
            </a:r>
            <a:b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végző közigazgatási szerv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-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tárgyi oldalán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pedig az </a:t>
            </a:r>
            <a:r>
              <a:rPr lang="hu-HU" altLang="hu-HU" sz="2800" dirty="0" err="1">
                <a:solidFill>
                  <a:schemeClr val="tx1"/>
                </a:solidFill>
                <a:latin typeface="Tahoma"/>
                <a:cs typeface="+mn-cs"/>
              </a:rPr>
              <a:t>igazgatottak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köre </a:t>
            </a:r>
            <a:b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(természetes személyek, szervezetek) található </a:t>
            </a:r>
          </a:p>
          <a:p>
            <a:pPr>
              <a:lnSpc>
                <a:spcPct val="80000"/>
              </a:lnSpc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55425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ÉRTESÍTÉS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992888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</a:t>
            </a:r>
            <a:r>
              <a:rPr lang="hu-HU" altLang="hu-HU" sz="28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nem szükséges az ügyfél idézése</a:t>
            </a:r>
            <a:r>
              <a:rPr lang="hu-HU" altLang="hu-HU" sz="28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 hatóság az ügyfelet a tanú és a szakértő meghallgatásáról, a szemléről és a tárgyalásról </a:t>
            </a:r>
            <a: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értesíti</a:t>
            </a:r>
            <a:r>
              <a:rPr lang="hu-HU" altLang="hu-HU" sz="28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altLang="hu-HU" sz="28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(megjelenhet, ha akar) </a:t>
            </a:r>
          </a:p>
          <a:p>
            <a:pPr lvl="0" algn="l">
              <a:lnSpc>
                <a:spcPct val="80000"/>
              </a:lnSpc>
              <a:defRPr/>
            </a:pPr>
            <a:endParaRPr lang="hu-HU" altLang="hu-H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Értesítés közlése: legalább öt nappal korábban.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9514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 err="1">
                <a:latin typeface="+mj-lt"/>
              </a:rPr>
              <a:t>Intézkedések</a:t>
            </a:r>
            <a:r>
              <a:rPr lang="en-US" altLang="ko-KR" sz="3000" dirty="0">
                <a:latin typeface="+mj-lt"/>
              </a:rPr>
              <a:t>, </a:t>
            </a:r>
            <a:r>
              <a:rPr lang="en-US" altLang="ko-KR" sz="3000" dirty="0" err="1">
                <a:latin typeface="+mj-lt"/>
              </a:rPr>
              <a:t>határidők</a:t>
            </a:r>
            <a:r>
              <a:rPr lang="en-US" altLang="ko-KR" sz="3000" dirty="0">
                <a:latin typeface="+mj-lt"/>
              </a:rPr>
              <a:t>, </a:t>
            </a:r>
            <a:r>
              <a:rPr lang="en-US" altLang="ko-KR" sz="3000" dirty="0" err="1">
                <a:latin typeface="+mj-lt"/>
              </a:rPr>
              <a:t>adatok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653244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Egyes intézkedések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r>
              <a:rPr lang="hu-HU" sz="3200" dirty="0">
                <a:solidFill>
                  <a:prstClr val="black"/>
                </a:solidFill>
                <a:cs typeface="+mn-cs"/>
              </a:rPr>
              <a:t>ideiglenes intézkedés</a:t>
            </a:r>
          </a:p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endParaRPr lang="hu-HU" altLang="hu-HU" sz="3200" dirty="0">
              <a:solidFill>
                <a:prstClr val="black"/>
              </a:solidFill>
              <a:cs typeface="+mn-cs"/>
            </a:endParaRPr>
          </a:p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r>
              <a:rPr lang="hu-HU" altLang="hu-HU" sz="3200" dirty="0">
                <a:solidFill>
                  <a:prstClr val="black"/>
                </a:solidFill>
                <a:cs typeface="+mn-cs"/>
              </a:rPr>
              <a:t>biztosítási intézkedések</a:t>
            </a:r>
          </a:p>
          <a:p>
            <a:pPr lvl="1">
              <a:defRPr/>
            </a:pPr>
            <a:r>
              <a:rPr lang="hu-HU" altLang="hu-HU" dirty="0">
                <a:solidFill>
                  <a:prstClr val="black"/>
                </a:solidFill>
              </a:rPr>
              <a:t>pénzkövetelés biztosítása</a:t>
            </a:r>
          </a:p>
          <a:p>
            <a:pPr lvl="1">
              <a:defRPr/>
            </a:pPr>
            <a:r>
              <a:rPr lang="hu-HU" altLang="hu-HU" dirty="0">
                <a:solidFill>
                  <a:prstClr val="black"/>
                </a:solidFill>
              </a:rPr>
              <a:t>zár alá vétel</a:t>
            </a:r>
          </a:p>
          <a:p>
            <a:pPr lvl="1">
              <a:defRPr/>
            </a:pPr>
            <a:r>
              <a:rPr lang="hu-HU" altLang="hu-HU" dirty="0">
                <a:solidFill>
                  <a:prstClr val="black"/>
                </a:solidFill>
              </a:rPr>
              <a:t>lefoglalás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656307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Ideiglenes intézkedés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(hatáskörre és illetékességre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tekintet nélkül) hivatalból köteles megtenni azt az ideiglenes intézkedést, amelynek hiányában a késedelem 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elháríthatatlan kárral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veszéllyel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 a 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személyiségi jogok elháríthatatlan </a:t>
            </a:r>
            <a:b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sérelmével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járna.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502732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Biztosítási intézkedések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 az eljárás tárgyát képező 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kötelezettség későbbi </a:t>
            </a:r>
            <a:b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teljesítése veszélyben</a:t>
            </a: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van, a teljesítési határidő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lejárta előtt, az erre okot adó körülmény felmerülésétől számított </a:t>
            </a:r>
            <a:r>
              <a:rPr lang="hu-HU" sz="26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öt napon belül </a:t>
            </a: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biztosítási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intézkedést tehet:</a:t>
            </a:r>
          </a:p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a) elrendelheti a </a:t>
            </a:r>
            <a:r>
              <a:rPr 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pénzkövetelés biztosítását</a:t>
            </a: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 a meghatározott dolgot </a:t>
            </a:r>
          </a:p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b) </a:t>
            </a:r>
            <a:r>
              <a:rPr 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zár alá veszi</a:t>
            </a: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vagy c) </a:t>
            </a:r>
            <a:r>
              <a:rPr 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lefoglalja</a:t>
            </a: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hu-HU" altLang="hu-HU" sz="2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274090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zár alá vétel / lefoglalás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15566"/>
            <a:ext cx="7992888" cy="3816425"/>
          </a:xfrm>
        </p:spPr>
        <p:txBody>
          <a:bodyPr anchor="t"/>
          <a:lstStyle/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jogosult adott dolog birtokának a birtokos rendelkezése alóli elvonására = </a:t>
            </a:r>
            <a:r>
              <a:rPr 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zár alá vétel </a:t>
            </a:r>
          </a:p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Nem vehető zár a birtokosának az élete, egészsége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fenntartásához, illetve az életfeltételei fenntartásához nélkülözhetetlen jövedelemszerzéséhez szükséges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dolga. </a:t>
            </a:r>
          </a:p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ilyen dolgot a hatóság </a:t>
            </a:r>
            <a:r>
              <a:rPr 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lefoglalja</a:t>
            </a: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és a birtokos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őrizetében hagyja, aki azt rendeltetésszerűen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használhatja.</a:t>
            </a:r>
            <a:endParaRPr lang="hu-HU" sz="26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6344905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HATÁRIDŐ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15566"/>
            <a:ext cx="7992888" cy="3816425"/>
          </a:xfrm>
        </p:spPr>
        <p:txBody>
          <a:bodyPr anchor="t"/>
          <a:lstStyle/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eljárásjogban azt az időtartamot jelenti,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amelyen belül valamilyen eljárási cselekményt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kell végezni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automatikus döntéshozatal: 24 óra,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sommás eljárás: 8 nap, </a:t>
            </a:r>
          </a:p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teljes eljárás: 60 nap</a:t>
            </a:r>
          </a:p>
        </p:txBody>
      </p:sp>
    </p:spTree>
    <p:extLst>
      <p:ext uri="{BB962C8B-B14F-4D97-AF65-F5344CB8AC3E}">
        <p14:creationId xmlns:p14="http://schemas.microsoft.com/office/powerpoint/2010/main" val="38006387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</a:t>
            </a:r>
            <a:r>
              <a:rPr lang="hu-HU" b="1" dirty="0" err="1">
                <a:solidFill>
                  <a:schemeClr val="tx2"/>
                </a:solidFill>
              </a:rPr>
              <a:t>Soronkívüli</a:t>
            </a:r>
            <a:r>
              <a:rPr lang="hu-HU" b="1" dirty="0">
                <a:solidFill>
                  <a:schemeClr val="tx2"/>
                </a:solidFill>
              </a:rPr>
              <a:t> ügyintézés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843558"/>
            <a:ext cx="8424936" cy="3816425"/>
          </a:xfrm>
        </p:spPr>
        <p:txBody>
          <a:bodyPr anchor="t"/>
          <a:lstStyle/>
          <a:p>
            <a:pPr lvl="0" algn="l"/>
            <a:r>
              <a:rPr lang="hu-HU" sz="24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ügyet soron kívül kell elintézni,</a:t>
            </a: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</a:t>
            </a:r>
          </a:p>
          <a:p>
            <a:pPr marL="385763" lvl="0" indent="-385763" algn="l">
              <a:buSzPct val="100000"/>
              <a:buFont typeface="+mj-lt"/>
              <a:buAutoNum type="arabicPeriod"/>
            </a:pPr>
            <a:r>
              <a:rPr lang="hu-HU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kiskorú ügyfél érdekeinek veszélyeztetettsége indokolja,</a:t>
            </a:r>
          </a:p>
          <a:p>
            <a:pPr marL="385763" lvl="0" indent="-385763" algn="l">
              <a:buSzPct val="100000"/>
              <a:buFont typeface="+mj-lt"/>
              <a:buAutoNum type="arabicPeriod"/>
            </a:pPr>
            <a:r>
              <a:rPr lang="hu-HU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életveszéllyel vagy súlyos kárral fenyegető helyzet elhárítása indokolja,</a:t>
            </a:r>
          </a:p>
          <a:p>
            <a:pPr marL="385763" lvl="0" indent="-385763" algn="l">
              <a:buSzPct val="100000"/>
              <a:buFont typeface="+mj-lt"/>
              <a:buAutoNum type="arabicPeriod"/>
            </a:pPr>
            <a:r>
              <a:rPr lang="hu-HU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hatóság ideiglenes biztosítási intézkedést rendelt el, </a:t>
            </a:r>
          </a:p>
          <a:p>
            <a:pPr marL="385763" lvl="0" indent="-385763" algn="l">
              <a:buSzPct val="100000"/>
              <a:buFont typeface="+mj-lt"/>
              <a:buAutoNum type="arabicPeriod"/>
            </a:pPr>
            <a:r>
              <a:rPr lang="hu-HU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közbiztonság, a közrend vagy a nemzetbiztonság érdekében egyébként szükséges, továbbá</a:t>
            </a:r>
          </a:p>
          <a:p>
            <a:pPr marL="385763" lvl="0" indent="-385763" algn="l">
              <a:buSzPct val="100000"/>
              <a:buFont typeface="+mj-lt"/>
              <a:buAutoNum type="arabicPeriod"/>
            </a:pPr>
            <a:r>
              <a:rPr lang="hu-HU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 a határidőből kevesebb mint tizenöt nap van hátra</a:t>
            </a: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további eljárási cselekményeket soron kívül kell elvégezni.</a:t>
            </a:r>
            <a:endParaRPr lang="hu-H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7769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Hatósági határidő túllépés ?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15566"/>
            <a:ext cx="7992888" cy="3816425"/>
          </a:xfrm>
        </p:spPr>
        <p:txBody>
          <a:bodyPr anchor="t"/>
          <a:lstStyle/>
          <a:p>
            <a:pPr lvl="0" algn="l"/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 a hatóság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határidőben nem hoz függő hatályú döntést,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ügyintézési határidőt túllépi, és függő hatályú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döntés meghozatalának nem volt helye, vagy </a:t>
            </a:r>
          </a:p>
          <a:p>
            <a:pPr marL="342900" lvl="0" indent="-342900" algn="l">
              <a:buFont typeface="Wingdings" panose="05000000000000000000" pitchFamily="2" charset="2"/>
              <a:buChar char="§"/>
            </a:pP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automatikus döntéshozatal vagy a sommás eljárás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szabályait indokolatlanul mellőzi, </a:t>
            </a:r>
          </a:p>
          <a:p>
            <a:pPr lvl="0" algn="l"/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eljárás lefolytatásáért </a:t>
            </a:r>
            <a:r>
              <a:rPr lang="hu-HU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illetéknek vagy díjnak megfelelő összeget, ennek hiányában tízezer forintot megfizet </a:t>
            </a: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kérelmező ügyfélnek, aki mentesül az eljárási költségek </a:t>
            </a:r>
            <a:b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megfizetése alól is.</a:t>
            </a:r>
            <a:endParaRPr lang="hu-HU" altLang="hu-HU" sz="2400" dirty="0">
              <a:solidFill>
                <a:srgbClr val="FFCC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341350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	Igazolási kérelem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15566"/>
            <a:ext cx="8064896" cy="3960441"/>
          </a:xfrm>
        </p:spPr>
        <p:txBody>
          <a:bodyPr anchor="t"/>
          <a:lstStyle/>
          <a:p>
            <a:pPr lvl="0" algn="l">
              <a:defRPr/>
            </a:pPr>
            <a:r>
              <a:rPr lang="hu-HU" sz="2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Önhibából bekövetkezett mulasztás esetén</a:t>
            </a:r>
          </a:p>
          <a:p>
            <a:pPr lvl="0" algn="l">
              <a:defRPr/>
            </a:pP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igazolási kérelmet a mulasztásról való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tudomásszerzést vagy az akadály megszűnését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követően, de legkésőbb az elmulasztott határnaptól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 a határidő utolsó napjától számított, az igazolni kívánt eljárási cselekményre előírt határidővel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megegyező időtartamon, de legfeljebb negyvenöt </a:t>
            </a:r>
            <a:b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napon belül lehet előterjeszteni. 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177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KÖZIGAZGATÁS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659786"/>
            <a:ext cx="8280920" cy="4483713"/>
          </a:xfrm>
        </p:spPr>
        <p:txBody>
          <a:bodyPr/>
          <a:lstStyle/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közigazgatási szerv hatósági </a:t>
            </a: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döntésének végrehajtása állami úton kikényszeríthető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, 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600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DE a közigazgatási szerv által gyakorolt közhatalom </a:t>
            </a: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nem korlátlan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, a </a:t>
            </a: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jogi szabályozás garanciákat teremt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ahhoz, hogy a hatóság és az ügyfelek között fennálló egyenlőtlenségeket kiegyensúlyozza, az ügyfelek ne váljanak kiszolgáltatottá.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0334044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HATÓSÁGI BIZONYÍTVÁNY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hatóság a jogszabályban meghatározott esetekben az ügyfél kérelmére - a felhasználás céljának feltüntetésével - </a:t>
            </a:r>
            <a:r>
              <a:rPr lang="hu-HU" altLang="hu-HU" sz="2800" b="1" dirty="0">
                <a:solidFill>
                  <a:schemeClr val="accent2"/>
                </a:solidFill>
                <a:latin typeface="Tahoma"/>
                <a:cs typeface="+mn-cs"/>
              </a:rPr>
              <a:t>adat igazolására hatósági bizonyítványt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ad ki.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3616211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HATÓSÁGI IGAZOLVÁNY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hatóság - jogszabályban meghatározott esetben és adattartalommal - az ügyfél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adatainak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 vagy 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jogainak </a:t>
            </a:r>
            <a:r>
              <a:rPr lang="hu-HU" altLang="hu-HU" sz="2800" b="1" dirty="0">
                <a:solidFill>
                  <a:schemeClr val="accent2"/>
                </a:solidFill>
                <a:latin typeface="Tahoma"/>
                <a:cs typeface="+mn-cs"/>
              </a:rPr>
              <a:t>rendszeres igazolására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hatósági igazolványt ad ki.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085268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723"/>
            <a:ext cx="9144000" cy="903850"/>
          </a:xfrm>
        </p:spPr>
        <p:txBody>
          <a:bodyPr/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    HATÓSÁGI NYILVÁNTARTÁS  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131590"/>
            <a:ext cx="7848872" cy="3672408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hatóság a </a:t>
            </a:r>
            <a:r>
              <a:rPr lang="hu-HU" altLang="hu-HU" sz="2600" dirty="0">
                <a:solidFill>
                  <a:schemeClr val="accent2"/>
                </a:solidFill>
                <a:latin typeface="Tahoma"/>
                <a:cs typeface="+mn-cs"/>
              </a:rPr>
              <a:t>jogszabályban meghatározott adatokról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 hatósági nyilvántartást vezet, ha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nyilvántartásba történő bejegyzés, annak módosítása és a nyilvántartásból való törlés az ügyfél jogait és kötelezettségeit keletkezteti, módosítja vagy szünteti meg, vagy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a nyilvántartás vezetésének célja a benne foglalt adatok közhitelű igazolására, bizonyítására szolgál</a:t>
            </a:r>
          </a:p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(közhiteles hatósági nyilvántartás)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1439322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 err="1">
                <a:latin typeface="+mj-lt"/>
              </a:rPr>
              <a:t>Hatósági</a:t>
            </a:r>
            <a:r>
              <a:rPr lang="en-US" altLang="ko-KR" sz="3000" dirty="0">
                <a:latin typeface="+mj-lt"/>
              </a:rPr>
              <a:t> </a:t>
            </a:r>
            <a:r>
              <a:rPr lang="en-US" altLang="ko-KR" sz="3000" dirty="0" err="1">
                <a:latin typeface="+mj-lt"/>
              </a:rPr>
              <a:t>közlések</a:t>
            </a:r>
            <a:r>
              <a:rPr lang="en-US" altLang="ko-KR" sz="3000" dirty="0">
                <a:latin typeface="+mj-lt"/>
              </a:rPr>
              <a:t>, </a:t>
            </a:r>
            <a:r>
              <a:rPr lang="en-US" altLang="ko-KR" sz="3000" dirty="0" err="1">
                <a:latin typeface="+mj-lt"/>
              </a:rPr>
              <a:t>jogorvoslatok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HATÓSÁGI KÖZLÉSEK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 </a:t>
            </a:r>
            <a:r>
              <a:rPr lang="hu-HU" altLang="hu-HU" sz="2400" b="1" dirty="0">
                <a:solidFill>
                  <a:schemeClr val="accent2"/>
                </a:solidFill>
              </a:rPr>
              <a:t>határozatot</a:t>
            </a:r>
            <a:r>
              <a:rPr lang="hu-HU" altLang="hu-HU" sz="2400" dirty="0">
                <a:solidFill>
                  <a:schemeClr val="tx1"/>
                </a:solidFill>
              </a:rPr>
              <a:t> a hatóság közli </a:t>
            </a:r>
          </a:p>
          <a:p>
            <a:pPr marL="342900" indent="-342900" algn="l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az ügyféllel, </a:t>
            </a:r>
          </a:p>
          <a:p>
            <a:pPr marL="342900" indent="-342900" algn="l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azzal, akire nézve az rendelkezést tartalmaz, </a:t>
            </a:r>
          </a:p>
          <a:p>
            <a:pPr marL="342900" indent="-342900" algn="l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az ügyben eljárt szakhatósággal. 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 </a:t>
            </a:r>
            <a:r>
              <a:rPr lang="hu-HU" altLang="hu-HU" sz="2400" b="1" dirty="0">
                <a:solidFill>
                  <a:schemeClr val="accent2"/>
                </a:solidFill>
              </a:rPr>
              <a:t>végzést</a:t>
            </a:r>
            <a:r>
              <a:rPr lang="hu-HU" altLang="hu-HU" sz="2400" dirty="0">
                <a:solidFill>
                  <a:schemeClr val="tx1"/>
                </a:solidFill>
              </a:rPr>
              <a:t> a hatóság közli azzal, </a:t>
            </a:r>
          </a:p>
          <a:p>
            <a:pPr marL="342900" indent="-342900" algn="l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akire nézve az rendelkezést tartalmaz, és </a:t>
            </a:r>
          </a:p>
          <a:p>
            <a:pPr marL="342900" indent="-342900" algn="l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</a:rPr>
              <a:t>akinek a jogát vagy jogos érdekét érinti. 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912164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HATÓSÁGI KÖZLÉSEK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lvl="0" algn="l" fontAlgn="base" latinLnBrk="0">
              <a:lnSpc>
                <a:spcPct val="90000"/>
              </a:lnSpc>
              <a:spcAft>
                <a:spcPct val="0"/>
              </a:spcAft>
              <a:buSzPct val="100000"/>
              <a:defRPr/>
            </a:pPr>
            <a:r>
              <a:rPr lang="hu-HU" altLang="hu-HU" sz="2400" b="1" dirty="0">
                <a:solidFill>
                  <a:schemeClr val="tx1"/>
                </a:solidFill>
                <a:latin typeface="Tahoma"/>
                <a:cs typeface="+mn-cs"/>
              </a:rPr>
              <a:t>Közlés elsődlegesen írásbeli úton.</a:t>
            </a:r>
          </a:p>
          <a:p>
            <a:pPr lvl="0" algn="l" fontAlgn="base" latinLnBrk="0">
              <a:lnSpc>
                <a:spcPct val="90000"/>
              </a:lnSpc>
              <a:spcAft>
                <a:spcPct val="0"/>
              </a:spcAft>
              <a:buSzPct val="100000"/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Ha a kézbesítés sikertelen </a:t>
            </a:r>
          </a:p>
          <a:p>
            <a:pPr lvl="0" indent="-1800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mert címzett átvételt megtagadta: aznap </a:t>
            </a:r>
            <a:b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  kézbesítettnek számít</a:t>
            </a:r>
          </a:p>
          <a:p>
            <a:pPr lvl="0" indent="-1800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mert irat visszaérkezett: kézbesítés megkísérlése </a:t>
            </a:r>
            <a:b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</a:b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  napját követő ötödik napon számít kézbesítettnek.</a:t>
            </a:r>
          </a:p>
          <a:p>
            <a:pPr marL="114300" lvl="0" indent="-4572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hu-HU" altLang="hu-HU" sz="24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fontAlgn="base" latinLnBrk="0">
              <a:lnSpc>
                <a:spcPct val="90000"/>
              </a:lnSpc>
              <a:spcAft>
                <a:spcPct val="0"/>
              </a:spcAft>
              <a:buSzPct val="100000"/>
              <a:defRPr/>
            </a:pPr>
            <a:r>
              <a:rPr lang="hu-HU" altLang="hu-HU" sz="2400" dirty="0">
                <a:solidFill>
                  <a:schemeClr val="tx1"/>
                </a:solidFill>
                <a:latin typeface="Tahoma"/>
                <a:cs typeface="+mn-cs"/>
              </a:rPr>
              <a:t>Kifogást lehet előterjeszteni: tudomásszerzéstől 15 napon, de legfeljebb 45 napon belül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106734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Hirdetmény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600" dirty="0">
                <a:solidFill>
                  <a:schemeClr val="tx1"/>
                </a:solidFill>
              </a:rPr>
              <a:t>A közlést </a:t>
            </a:r>
            <a:r>
              <a:rPr lang="hu-HU" altLang="hu-HU" sz="2600" b="1" dirty="0">
                <a:solidFill>
                  <a:schemeClr val="accent2"/>
                </a:solidFill>
              </a:rPr>
              <a:t>hirdetmény</a:t>
            </a:r>
            <a:r>
              <a:rPr lang="hu-HU" altLang="hu-HU" sz="2600" dirty="0">
                <a:solidFill>
                  <a:schemeClr val="tx1"/>
                </a:solidFill>
              </a:rPr>
              <a:t> útján kell teljesíteni, ha az </a:t>
            </a:r>
            <a:br>
              <a:rPr lang="hu-HU" altLang="hu-HU" sz="2600" dirty="0">
                <a:solidFill>
                  <a:schemeClr val="tx1"/>
                </a:solidFill>
              </a:rPr>
            </a:br>
            <a:r>
              <a:rPr lang="hu-HU" altLang="hu-HU" sz="2600" dirty="0">
                <a:solidFill>
                  <a:schemeClr val="tx1"/>
                </a:solidFill>
              </a:rPr>
              <a:t>ügyfél lakóhelye/székhelye ismeretlen, a kézbesítés </a:t>
            </a:r>
            <a:br>
              <a:rPr lang="hu-HU" altLang="hu-HU" sz="2600" dirty="0">
                <a:solidFill>
                  <a:schemeClr val="tx1"/>
                </a:solidFill>
              </a:rPr>
            </a:br>
            <a:r>
              <a:rPr lang="hu-HU" altLang="hu-HU" sz="2600" dirty="0">
                <a:solidFill>
                  <a:schemeClr val="tx1"/>
                </a:solidFill>
              </a:rPr>
              <a:t>egyéb elháríthatatlan akadályba ütközik, vagy </a:t>
            </a:r>
            <a:br>
              <a:rPr lang="hu-HU" altLang="hu-HU" sz="2600" dirty="0">
                <a:solidFill>
                  <a:schemeClr val="tx1"/>
                </a:solidFill>
              </a:rPr>
            </a:br>
            <a:r>
              <a:rPr lang="hu-HU" altLang="hu-HU" sz="2600" dirty="0">
                <a:solidFill>
                  <a:schemeClr val="tx1"/>
                </a:solidFill>
              </a:rPr>
              <a:t>annak megkísérlése már előre is eredménytelennek </a:t>
            </a:r>
            <a:br>
              <a:rPr lang="hu-HU" altLang="hu-HU" sz="2600" dirty="0">
                <a:solidFill>
                  <a:schemeClr val="tx1"/>
                </a:solidFill>
              </a:rPr>
            </a:br>
            <a:r>
              <a:rPr lang="hu-HU" altLang="hu-HU" sz="2600" dirty="0">
                <a:solidFill>
                  <a:schemeClr val="tx1"/>
                </a:solidFill>
              </a:rPr>
              <a:t>mutatkozik, vagy azt törvény vagy kormányrendelet </a:t>
            </a:r>
            <a:br>
              <a:rPr lang="hu-HU" altLang="hu-HU" sz="2600" dirty="0">
                <a:solidFill>
                  <a:schemeClr val="tx1"/>
                </a:solidFill>
              </a:rPr>
            </a:br>
            <a:r>
              <a:rPr lang="hu-HU" altLang="hu-HU" sz="2600" dirty="0">
                <a:solidFill>
                  <a:schemeClr val="tx1"/>
                </a:solidFill>
              </a:rPr>
              <a:t>előírja.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5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9750511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Közhírré tétel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600" dirty="0">
                <a:solidFill>
                  <a:schemeClr val="tx1"/>
                </a:solidFill>
              </a:rPr>
              <a:t>Ha az ügyfelek köre nem ismert, vagy több mint 50, vagy ha törvény vagy kormányrendelet azt előírja, </a:t>
            </a:r>
            <a:br>
              <a:rPr lang="hu-HU" altLang="hu-HU" sz="2600" dirty="0">
                <a:solidFill>
                  <a:schemeClr val="tx1"/>
                </a:solidFill>
              </a:rPr>
            </a:br>
            <a:r>
              <a:rPr lang="hu-HU" altLang="hu-HU" sz="2600" dirty="0">
                <a:solidFill>
                  <a:schemeClr val="tx1"/>
                </a:solidFill>
              </a:rPr>
              <a:t>a hatóság a döntéséről készült közleményt közhírré teszi.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Hirdetmény, közhírré tétel: </a:t>
            </a:r>
          </a:p>
          <a:p>
            <a:pPr algn="l">
              <a:lnSpc>
                <a:spcPct val="9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hirdető táblán + honlapon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637372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JOGORVOSLATOK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algn="l">
              <a:lnSpc>
                <a:spcPct val="90000"/>
              </a:lnSpc>
              <a:defRPr/>
            </a:pPr>
            <a: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azok a jogi eszközök, amelyek a </a:t>
            </a:r>
            <a:b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közigazgatási határozatokban előforduló </a:t>
            </a:r>
            <a:b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jogsérelmek orvoslására szolgálnak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90000"/>
              </a:lnSpc>
              <a:buFontTx/>
              <a:buChar char="-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HIVATALBÓL</a:t>
            </a:r>
          </a:p>
          <a:p>
            <a:pPr algn="l">
              <a:lnSpc>
                <a:spcPct val="90000"/>
              </a:lnSpc>
              <a:buFontTx/>
              <a:buChar char="-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ÜGYFÉL  KÉRELMÉRE   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9761727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87574"/>
            <a:ext cx="7776864" cy="3312369"/>
          </a:xfrm>
        </p:spPr>
        <p:txBody>
          <a:bodyPr anchor="t"/>
          <a:lstStyle/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HIVATALBÓL</a:t>
            </a: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lefolytatandó jogorvoslati eljárások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a döntés módosítása vagy visszavonása a döntést hozó hatóság saját hatáskörében,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a felügyeleti eljárás,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sz="2600" dirty="0">
                <a:solidFill>
                  <a:schemeClr val="tx1"/>
                </a:solidFill>
                <a:latin typeface="Tahoma"/>
                <a:cs typeface="+mn-cs"/>
              </a:rPr>
              <a:t>az ügyészi felhívás és fellépés nyomán indított eljárás.</a:t>
            </a:r>
            <a:endParaRPr lang="hu-HU" altLang="hu-HU" sz="26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defRPr/>
            </a:pPr>
            <a:r>
              <a:rPr lang="hu-HU" altLang="hu-HU" sz="2600" b="1" dirty="0">
                <a:solidFill>
                  <a:schemeClr val="accent2"/>
                </a:solidFill>
                <a:latin typeface="Tahoma"/>
                <a:cs typeface="+mn-cs"/>
              </a:rPr>
              <a:t>KÉRELEMRE</a:t>
            </a:r>
            <a:r>
              <a:rPr lang="hu-HU" altLang="hu-HU" sz="2600" b="1" dirty="0">
                <a:solidFill>
                  <a:schemeClr val="tx1"/>
                </a:solidFill>
                <a:latin typeface="Tahoma"/>
                <a:cs typeface="+mn-cs"/>
              </a:rPr>
              <a:t>  </a:t>
            </a: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lefolytatandó jogorvoslati eljárások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Közigazgatási per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solidFill>
                  <a:schemeClr val="tx1"/>
                </a:solidFill>
                <a:latin typeface="Tahoma"/>
                <a:cs typeface="+mn-cs"/>
              </a:rPr>
              <a:t>Fellebbezés</a:t>
            </a:r>
          </a:p>
        </p:txBody>
      </p:sp>
    </p:spTree>
    <p:extLst>
      <p:ext uri="{BB962C8B-B14F-4D97-AF65-F5344CB8AC3E}">
        <p14:creationId xmlns:p14="http://schemas.microsoft.com/office/powerpoint/2010/main" val="4278521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KÖZIGAZGATÁS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659786"/>
            <a:ext cx="8748464" cy="4483713"/>
          </a:xfrm>
        </p:spPr>
        <p:txBody>
          <a:bodyPr/>
          <a:lstStyle/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  <a:r>
              <a:rPr lang="hu-HU" altLang="hu-HU" sz="2800" dirty="0">
                <a:solidFill>
                  <a:schemeClr val="accent2"/>
                </a:solidFill>
                <a:latin typeface="Tahoma"/>
                <a:cs typeface="+mn-cs"/>
              </a:rPr>
              <a:t>Magyarországon</a:t>
            </a:r>
            <a:r>
              <a:rPr lang="hu-HU" altLang="hu-HU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+mn-cs"/>
              </a:rPr>
              <a:t> –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sok más európai államhoz hasonlóan – a közigazgatásinak tekinthető feladatokat alapvetően az állam 2 szervezeti alrendszere valósítja meg</a:t>
            </a: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fontAlgn="base" latinLnBrk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		államigazgatási</a:t>
            </a:r>
            <a:r>
              <a:rPr lang="hu-HU" altLang="hu-HU" sz="2800" i="1" dirty="0">
                <a:solidFill>
                  <a:schemeClr val="tx1"/>
                </a:solidFill>
                <a:latin typeface="Tahoma"/>
                <a:cs typeface="+mn-cs"/>
              </a:rPr>
              <a:t>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és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önkormányzati                    			    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szervek</a:t>
            </a:r>
          </a:p>
          <a:p>
            <a:endParaRPr lang="hu-HU" dirty="0"/>
          </a:p>
        </p:txBody>
      </p:sp>
      <p:sp>
        <p:nvSpPr>
          <p:cNvPr id="4" name="Nyíl: lefelé mutató 3">
            <a:extLst>
              <a:ext uri="{FF2B5EF4-FFF2-40B4-BE49-F238E27FC236}">
                <a16:creationId xmlns:a16="http://schemas.microsoft.com/office/drawing/2014/main" id="{FBFF9B53-80BF-445D-B795-5D4EBEE8644D}"/>
              </a:ext>
            </a:extLst>
          </p:cNvPr>
          <p:cNvSpPr/>
          <p:nvPr/>
        </p:nvSpPr>
        <p:spPr>
          <a:xfrm rot="1685861">
            <a:off x="2843808" y="2643758"/>
            <a:ext cx="720080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FCF7237-E624-46C2-B11F-5D333CD70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92356">
            <a:off x="4870941" y="2652269"/>
            <a:ext cx="926672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4975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Fellebbezés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992888" cy="3816425"/>
          </a:xfrm>
        </p:spPr>
        <p:txBody>
          <a:bodyPr anchor="t"/>
          <a:lstStyle/>
          <a:p>
            <a:pPr algn="l"/>
            <a:r>
              <a:rPr lang="hu-HU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Elsőfokú döntés ellen akkor lehet fellebbezni, ha azt törvény kifejezetten megengedi</a:t>
            </a: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l"/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Pl. </a:t>
            </a:r>
          </a:p>
          <a:p>
            <a:pPr algn="l"/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 a határozatot a járási hivatal vezetője, helyi önk. </a:t>
            </a:r>
            <a:b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szerve (kivétel </a:t>
            </a:r>
            <a:r>
              <a:rPr lang="hu-HU" altLang="hu-HU" sz="2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képv</a:t>
            </a: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test.) hozza, </a:t>
            </a:r>
          </a:p>
          <a:p>
            <a:pPr algn="l"/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 kérelmet visszautasító, eljárást megszüntető, </a:t>
            </a:r>
            <a:b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felfüggesztő, zár alá vételt vagy lefoglalást elrendelő stb. első fokú végzés ellen 	</a:t>
            </a: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4495432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Fellebbezés kizárt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automatikus döntéshozatal + sommás eljárás</a:t>
            </a:r>
          </a:p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ha az elsőfokú döntést központi államigazgatási szerv vezetője hozta, </a:t>
            </a:r>
          </a:p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ha a képviselő-testület önkormányzati hatósági ügyben hozott döntést, </a:t>
            </a:r>
          </a:p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a másodfokú hatóság által hozott önállóan fellebbezhető végzés esetén, </a:t>
            </a:r>
          </a:p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ha nincs kijelölt másodfokú hatóság, </a:t>
            </a:r>
          </a:p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nemzetgazdasági szempontból kiemelt jelentőségűvé nyilvánított ügyben, </a:t>
            </a:r>
          </a:p>
          <a:p>
            <a:pPr marL="342900" lvl="0" indent="-342900" algn="l" fontAlgn="base" latinLnBrk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chemeClr val="tx1"/>
                </a:solidFill>
                <a:latin typeface="Tahoma"/>
                <a:cs typeface="+mn-cs"/>
              </a:rPr>
              <a:t>ha a hatósági szerződés alapján végrehajtást rendeltek el</a:t>
            </a:r>
            <a:endParaRPr lang="hu-HU" altLang="hu-HU" sz="22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4731243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BÍRÓI ÚT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hu-HU" altLang="hu-HU" sz="3200" b="1" dirty="0">
                <a:solidFill>
                  <a:schemeClr val="tx1"/>
                </a:solidFill>
                <a:latin typeface="Tahoma"/>
                <a:cs typeface="+mn-cs"/>
              </a:rPr>
              <a:t>HA 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</a:pPr>
            <a:r>
              <a:rPr lang="hu-HU" altLang="hu-HU" sz="3200" b="1" dirty="0">
                <a:solidFill>
                  <a:schemeClr val="tx1"/>
                </a:solidFill>
                <a:latin typeface="Tahoma"/>
                <a:cs typeface="+mn-cs"/>
              </a:rPr>
              <a:t>	</a:t>
            </a:r>
            <a:r>
              <a:rPr lang="hu-HU" altLang="hu-HU" sz="3200" b="1" dirty="0">
                <a:solidFill>
                  <a:schemeClr val="accent2"/>
                </a:solidFill>
                <a:latin typeface="Tahoma"/>
                <a:cs typeface="+mn-cs"/>
              </a:rPr>
              <a:t>- a fellebbezési jogát kimerítette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</a:pPr>
            <a:r>
              <a:rPr lang="hu-HU" altLang="hu-HU" sz="3200" b="1" dirty="0">
                <a:solidFill>
                  <a:schemeClr val="accent2"/>
                </a:solidFill>
                <a:latin typeface="Tahoma"/>
                <a:cs typeface="+mn-cs"/>
              </a:rPr>
              <a:t>	- a fellebbezés kizárt</a:t>
            </a: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</a:pPr>
            <a:endParaRPr lang="hu-HU" altLang="hu-HU" sz="3200" b="1" dirty="0">
              <a:solidFill>
                <a:schemeClr val="tx1"/>
              </a:solidFill>
              <a:latin typeface="Tahoma"/>
              <a:cs typeface="+mn-cs"/>
            </a:endParaRPr>
          </a:p>
          <a:p>
            <a:pPr marL="342900" lvl="0" indent="-342900" algn="l" eaLnBrk="0" fontAlgn="base" latinLnBrk="0" hangingPunct="0">
              <a:spcAft>
                <a:spcPct val="0"/>
              </a:spcAft>
              <a:buSzPct val="100000"/>
            </a:pPr>
            <a:r>
              <a:rPr lang="hu-HU" altLang="hu-HU" sz="3200" dirty="0">
                <a:solidFill>
                  <a:schemeClr val="tx1"/>
                </a:solidFill>
                <a:latin typeface="Tahoma"/>
                <a:cs typeface="+mn-cs"/>
              </a:rPr>
              <a:t>(egyes végzések ellen is)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FD478D9A-0326-4D78-9E58-C3524B718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568025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13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VÉGREHAJTÁS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marL="609600" indent="-609600"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MIÉRT ?</a:t>
            </a:r>
          </a:p>
          <a:p>
            <a:pPr marL="609600" indent="-609600">
              <a:defRPr/>
            </a:pPr>
            <a:endParaRPr lang="hu-HU" altLang="hu-HU" sz="2800" b="1" dirty="0">
              <a:solidFill>
                <a:schemeClr val="tx1"/>
              </a:solidFill>
            </a:endParaRPr>
          </a:p>
          <a:p>
            <a:pPr marL="609600" indent="-609600" algn="l">
              <a:defRPr/>
            </a:pPr>
            <a:r>
              <a:rPr lang="hu-HU" altLang="hu-HU" sz="2800" b="1" dirty="0">
                <a:solidFill>
                  <a:schemeClr val="tx2"/>
                </a:solidFill>
              </a:rPr>
              <a:t>Ok</a:t>
            </a:r>
            <a:r>
              <a:rPr lang="hu-HU" altLang="hu-HU" sz="2800" b="1" dirty="0">
                <a:solidFill>
                  <a:schemeClr val="tx1"/>
                </a:solidFill>
              </a:rPr>
              <a:t>:</a:t>
            </a:r>
            <a:r>
              <a:rPr lang="hu-HU" altLang="hu-HU" sz="2800" dirty="0">
                <a:solidFill>
                  <a:schemeClr val="tx1"/>
                </a:solidFill>
              </a:rPr>
              <a:t> kötelezettségeknek a címzett önként nem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 tesz eleget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0035C1A-BD52-48A9-BCDA-A37EF31B5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269309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4694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indent="-609600" algn="l">
              <a:defRPr/>
            </a:pPr>
            <a:r>
              <a:rPr lang="hu-HU" sz="2800" dirty="0">
                <a:solidFill>
                  <a:schemeClr val="tx1"/>
                </a:solidFill>
              </a:rPr>
              <a:t>A végrehajtást főszabályként az állami adóhatóság vagy bírósági végrehajtó foganatosítja</a:t>
            </a:r>
            <a:endParaRPr lang="hu-HU" altLang="hu-HU" sz="2800" b="1" dirty="0">
              <a:solidFill>
                <a:schemeClr val="tx1"/>
              </a:solidFill>
            </a:endParaRPr>
          </a:p>
          <a:p>
            <a:pPr marL="609600" indent="-609600" algn="l">
              <a:defRPr/>
            </a:pPr>
            <a:endParaRPr lang="hu-HU" altLang="hu-HU" sz="2800" b="1" dirty="0">
              <a:solidFill>
                <a:srgbClr val="FFCC00"/>
              </a:solidFill>
            </a:endParaRPr>
          </a:p>
          <a:p>
            <a:pPr indent="-609600" algn="l">
              <a:defRPr/>
            </a:pPr>
            <a:r>
              <a:rPr lang="hu-HU" altLang="hu-HU" sz="2800" b="1" dirty="0">
                <a:solidFill>
                  <a:schemeClr val="tx2"/>
                </a:solidFill>
              </a:rPr>
              <a:t>Elévülés</a:t>
            </a:r>
            <a:r>
              <a:rPr lang="hu-HU" altLang="hu-HU" sz="2800" b="1" dirty="0"/>
              <a:t>: 	</a:t>
            </a:r>
            <a:r>
              <a:rPr lang="hu-HU" altLang="hu-HU" sz="2800" dirty="0">
                <a:solidFill>
                  <a:schemeClr val="tx1"/>
                </a:solidFill>
              </a:rPr>
              <a:t>teljesítési hat. idő utolsó napjától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		3 év, 6 év jogvesztő hat. idő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7458884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b="1" dirty="0">
                <a:solidFill>
                  <a:schemeClr val="tx2"/>
                </a:solidFill>
              </a:rPr>
              <a:t>      Azonban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843558"/>
            <a:ext cx="7776864" cy="3816425"/>
          </a:xfrm>
        </p:spPr>
        <p:txBody>
          <a:bodyPr anchor="t"/>
          <a:lstStyle/>
          <a:p>
            <a:pPr lvl="0" algn="l">
              <a:lnSpc>
                <a:spcPct val="80000"/>
              </a:lnSpc>
              <a:defRPr/>
            </a:pPr>
            <a:endParaRPr lang="hu-HU" altLang="hu-HU" sz="1000" dirty="0">
              <a:solidFill>
                <a:srgbClr val="FFCC00"/>
              </a:solidFill>
              <a:cs typeface="+mn-cs"/>
            </a:endParaRP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Funkcióját tekintve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mind a 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jogorvoslati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mind a 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végrehajtási eljárás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csak </a:t>
            </a:r>
            <a:r>
              <a:rPr lang="hu-HU" altLang="hu-HU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esetleges szakasza</a:t>
            </a:r>
            <a:r>
              <a:rPr lang="hu-HU" altLang="hu-HU" sz="2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u-HU" altLang="hu-HU" sz="2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közigazgatási </a:t>
            </a:r>
            <a:br>
              <a:rPr lang="hu-HU" altLang="hu-HU" sz="2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hatósági 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eljárásnak</a:t>
            </a:r>
            <a:r>
              <a:rPr lang="hu-HU" altLang="hu-HU" sz="2800" dirty="0"/>
              <a:t>. </a:t>
            </a:r>
          </a:p>
          <a:p>
            <a:pPr algn="l">
              <a:lnSpc>
                <a:spcPct val="90000"/>
              </a:lnSpc>
              <a:defRPr/>
            </a:pPr>
            <a:endParaRPr lang="hu-HU" altLang="hu-HU" sz="26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4089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KÖZIGAZGATÁS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987573"/>
            <a:ext cx="7776864" cy="3816425"/>
          </a:xfrm>
        </p:spPr>
        <p:txBody>
          <a:bodyPr anchor="t"/>
          <a:lstStyle/>
          <a:p>
            <a:pPr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</a:t>
            </a:r>
            <a:r>
              <a:rPr lang="hu-HU" altLang="hu-HU" sz="2800" b="1" dirty="0">
                <a:solidFill>
                  <a:schemeClr val="tx1"/>
                </a:solidFill>
                <a:latin typeface="Tahoma"/>
                <a:cs typeface="+mn-cs"/>
              </a:rPr>
              <a:t>közigazgatási szerv </a:t>
            </a: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a közigazgatás szervezeti rendszerének legkisebb, önálló, elkülönült közfeladatok ellátására létrehozott egysége. </a:t>
            </a:r>
          </a:p>
          <a:p>
            <a:pPr marL="342900" lvl="0" indent="-342900" algn="l" fontAlgn="base" latinLnBrk="0">
              <a:lnSpc>
                <a:spcPct val="90000"/>
              </a:lnSpc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30DFFA1-F445-4A0F-88C7-1FD945E3B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92" y="2355726"/>
            <a:ext cx="3377952" cy="224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8192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1" ma:contentTypeDescription="Új dokumentum létrehozása." ma:contentTypeScope="" ma:versionID="9b02c2c7c778bcfb31b325a0296d849d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d0756984a5e3cfc3ecfbf4c4a87923ee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74032-6126-4068-BF79-6B2E101971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FA9C4E-C269-4BA1-98A7-D015B0FCBF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EDD0A5D-DD43-4CC8-BFD9-2F6DD7DFD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3862</Words>
  <Application>Microsoft Office PowerPoint</Application>
  <PresentationFormat>Diavetítés a képernyőre (16:9 oldalarány)</PresentationFormat>
  <Paragraphs>471</Paragraphs>
  <Slides>85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3</vt:i4>
      </vt:variant>
      <vt:variant>
        <vt:lpstr>Diacímek</vt:lpstr>
      </vt:variant>
      <vt:variant>
        <vt:i4>85</vt:i4>
      </vt:variant>
    </vt:vector>
  </HeadingPairs>
  <TitlesOfParts>
    <vt:vector size="95" baseType="lpstr">
      <vt:lpstr>맑은 고딕</vt:lpstr>
      <vt:lpstr>Arial</vt:lpstr>
      <vt:lpstr>Calibri</vt:lpstr>
      <vt:lpstr>Tahoma</vt:lpstr>
      <vt:lpstr>Verdana</vt:lpstr>
      <vt:lpstr>Wingdings</vt:lpstr>
      <vt:lpstr>Wingdings 2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Dr. Virágh Árpád</cp:lastModifiedBy>
  <cp:revision>170</cp:revision>
  <dcterms:created xsi:type="dcterms:W3CDTF">2016-12-05T23:26:54Z</dcterms:created>
  <dcterms:modified xsi:type="dcterms:W3CDTF">2020-07-17T17:19:20Z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